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gif" ContentType="image/gif"/>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 Id="rId5" Type="http://schemas.openxmlformats.org/officeDocument/2006/relationships/custom-properties" Target="docProps/custom.xml" /></Relationships>
</file>

<file path=ppt/presentation.xml><?xml version="1.0" encoding="utf-8"?>
<!--Generated by Aspose.Slides for Java 20.11-->
<p:presentation xmlns:r="http://schemas.openxmlformats.org/officeDocument/2006/relationships" xmlns:a="http://schemas.openxmlformats.org/drawingml/2006/main" xmlns:p="http://schemas.openxmlformats.org/presentationml/2006/main">
  <p:sldMasterIdLst>
    <p:sldMasterId id="2147483648" r:id="rId2"/>
  </p:sldMasterIdLst>
  <p:notesMasterIdLst>
    <p:notesMasterId r:id="rId3"/>
  </p:notesMasterIdLst>
  <p:sldIdLst>
    <p:sldId id="291" r:id="rId4"/>
    <p:sldId id="294" r:id="rId5"/>
    <p:sldId id="293" r:id="rId6"/>
    <p:sldId id="297" r:id="rId7"/>
    <p:sldId id="298" r:id="rId8"/>
    <p:sldId id="299" r:id="rId9"/>
    <p:sldId id="301" r:id="rId10"/>
    <p:sldId id="304" r:id="rId11"/>
    <p:sldId id="305" r:id="rId12"/>
    <p:sldId id="306" r:id="rId13"/>
    <p:sldId id="309" r:id="rId14"/>
    <p:sldId id="307" r:id="rId15"/>
    <p:sldId id="308" r:id="rId16"/>
    <p:sldId id="312" r:id="rId17"/>
    <p:sldId id="313" r:id="rId18"/>
    <p:sldId id="315" r:id="rId19"/>
    <p:sldId id="316" r:id="rId20"/>
    <p:sldId id="317" r:id="rId21"/>
    <p:sldId id="318" r:id="rId22"/>
    <p:sldId id="323" r:id="rId23"/>
    <p:sldId id="319" r:id="rId24"/>
    <p:sldId id="321" r:id="rId25"/>
    <p:sldId id="320" r:id="rId26"/>
    <p:sldId id="331" r:id="rId27"/>
    <p:sldId id="330" r:id="rId28"/>
    <p:sldId id="334" r:id="rId29"/>
    <p:sldId id="335" r:id="rId30"/>
    <p:sldId id="336" r:id="rId31"/>
    <p:sldId id="337" r:id="rId32"/>
    <p:sldId id="338" r:id="rId33"/>
    <p:sldId id="339" r:id="rId34"/>
    <p:sldId id="340" r:id="rId35"/>
    <p:sldId id="341" r:id="rId36"/>
    <p:sldId id="345" r:id="rId37"/>
    <p:sldId id="342" r:id="rId38"/>
  </p:sldIdLst>
  <p:sldSz cx="9144000" cy="5143500" type="screen16x9"/>
  <p:notesSz cx="6858000" cy="9144000"/>
  <p:custDataLst>
    <p:tags r:id="rId39"/>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sldGuideLst>
    </p:ext>
  </p:extLst>
</p:presentation>
</file>

<file path=ppt/commentAuthors.xml><?xml version="1.0" encoding="utf-8"?>
<p:cmAuthorLst xmlns:p="http://schemas.openxmlformats.org/presentationml/2006/main">
  <p:cmAuthor id="1" name="pc1" initials="p" lastIdx="1" clrIdx="0"/>
</p:cmAuthorLst>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86" y="72"/>
      </p:cViewPr>
      <p:guideLst>
        <p:guide orient="horz" pos="1728"/>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1" d="100"/>
          <a:sy n="1" d="100"/>
        </p:scale>
        <p:origin x="0" y="0"/>
      </p:cViewPr>
    </p:cSldViewPr>
  </p:notes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tags" Target="tags/tag10.xml" /><Relationship Id="rId4" Type="http://schemas.openxmlformats.org/officeDocument/2006/relationships/slide" Target="slides/slide1.xml" /><Relationship Id="rId40" Type="http://schemas.openxmlformats.org/officeDocument/2006/relationships/presProps" Target="presProps.xml" /><Relationship Id="rId41" Type="http://schemas.openxmlformats.org/officeDocument/2006/relationships/viewProps" Target="viewProps.xml" /><Relationship Id="rId42" Type="http://schemas.openxmlformats.org/officeDocument/2006/relationships/theme" Target="theme/theme1.xml" /><Relationship Id="rId43" Type="http://schemas.openxmlformats.org/officeDocument/2006/relationships/tableStyles" Target="tableStyles.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comments/comment1.xml><?xml version="1.0" encoding="utf-8"?>
<p:cmLst xmlns:a="http://schemas.openxmlformats.org/drawingml/2006/main" xmlns:p="http://schemas.openxmlformats.org/presentationml/2006/main">
  <p:cm authorId="1" dt="2021-03-11T14:25:35.0220000" idx="1">
    <p:pos x="10" y="10"/>
    <p:text/>
    <p:extLst>
      <p:ext xmlns:p15="http://schemas.microsoft.com/office/powerpoint/2012/main" uri="{C676402C-5697-4E1C-873F-D02D1690AC5C}">
        <p15:threadingInfo timeZoneBias="0"/>
      </p:ext>
    </p:extLst>
  </p:cm>
</p:cmLst>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BE76-29C8-41AB-8544-889D89FA4F96}" type="datetimeFigureOut">
              <a:rPr lang="zh-CN" altLang="en-US" smtClean="0"/>
              <a:t>2021/4/11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D677-048F-409F-AACD-0A0B5EF61C8C}" type="slidenum">
              <a:rPr lang="zh-CN" altLang="en-US" smtClean="0"/>
              <a:t>‹#›</a:t>
            </a:fld>
            <a:endParaRPr lang="zh-CN" altLang="en-US"/>
          </a:p>
        </p:txBody>
      </p:sp>
    </p:spTree>
    <p:extLst>
      <p:ext uri="{BB962C8B-B14F-4D97-AF65-F5344CB8AC3E}">
        <p14:creationId xmlns:p14="http://schemas.microsoft.com/office/powerpoint/2010/main" val="57652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t>1</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09949645"/>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1269885685"/>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3AD677-048F-409F-AACD-0A0B5EF61C8C}" type="slidenum">
              <a:rPr lang="zh-CN" altLang="en-US" smtClean="0"/>
              <a:t>3</a:t>
            </a:fld>
            <a:endParaRPr lang="zh-CN" altLang="en-US"/>
          </a:p>
        </p:txBody>
      </p:sp>
    </p:spTree>
    <p:extLst>
      <p:ext uri="{BB962C8B-B14F-4D97-AF65-F5344CB8AC3E}">
        <p14:creationId xmlns:p14="http://schemas.microsoft.com/office/powerpoint/2010/main" val="2790507322"/>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56527130"/>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a:p>
        </p:txBody>
      </p:sp>
      <p:sp>
        <p:nvSpPr>
          <p:cNvPr id="4" name="Date Placeholder 3"/>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标题和竖排文字">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竖排标题与文本">
    <p:spTree>
      <p:nvGrpSpPr>
        <p:cNvPr id="1" name=""/>
        <p:cNvGrpSpPr/>
        <p:nvPr/>
      </p:nvGrpSpPr>
      <p:grpSpPr>
        <a:xfrm>
          <a:off x="0" y="0"/>
          <a: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节标题">
    <p:spTree>
      <p:nvGrpSpPr>
        <p:cNvPr id="1" name=""/>
        <p:cNvGrpSpPr/>
        <p:nvPr/>
      </p:nvGrpSpPr>
      <p:grpSpPr>
        <a:xfrm>
          <a:off x="0" y="0"/>
          <a:ext cx="0" cy="0"/>
        </a:xfrm>
      </p:grpSpPr>
    </p:spTree>
  </p:cSld>
  <p:clrMapOvr>
    <a:masterClrMapping/>
  </p:clrMapOvr>
  <p:transition spd="slow"/>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空白">
    <p:spTree>
      <p:nvGrpSpPr>
        <p:cNvPr id="1" name=""/>
        <p:cNvGrpSpPr/>
        <p:nvPr/>
      </p:nvGrpSpPr>
      <p:grpSpPr>
        <a:xfrm>
          <a:off x="0" y="0"/>
          <a:ext cx="0" cy="0"/>
        </a:xfrm>
      </p:grpSpPr>
      <p:sp>
        <p:nvSpPr>
          <p:cNvPr id="2" name="日期占位符 1"/>
          <p:cNvSpPr>
            <a:spLocks noGrp="1"/>
          </p:cNvSpPr>
          <p:nvPr>
            <p:ph type="dt" sz="half" idx="10"/>
          </p:nvPr>
        </p:nvSpPr>
        <p:spPr/>
        <p:txBody>
          <a:bodyPr/>
          <a:lstStyle/>
          <a:p>
            <a:fld id="{D3A48161-93F9-4489-93D3-932E9A39D71C}" type="datetimeFigureOut">
              <a:rPr lang="zh-CN" altLang="en-US" smtClean="0"/>
              <a:t>2021/4/11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C4ECE3-2B8F-46D4-A789-6E7D43AA82FD}" type="slidenum">
              <a:rPr lang="zh-CN" altLang="en-US" smtClean="0"/>
              <a:t>‹#›</a:t>
            </a:fld>
            <a:endParaRPr lang="zh-CN" altLang="en-US"/>
          </a:p>
        </p:txBody>
      </p:sp>
      <p:grpSp>
        <p:nvGrpSpPr>
          <p:cNvPr id="5" name="Group 23"/>
          <p:cNvGrpSpPr/>
          <p:nvPr userDrawn="1"/>
        </p:nvGrpSpPr>
        <p:grpSpPr>
          <a:xfrm>
            <a:off x="0" y="85725"/>
            <a:ext cx="4007644" cy="475059"/>
            <a:chOff x="0" y="209550"/>
            <a:chExt cx="5343525" cy="538162"/>
          </a:xfrm>
        </p:grpSpPr>
        <p:grpSp>
          <p:nvGrpSpPr>
            <p:cNvPr id="6" name="Group 14"/>
            <p:cNvGrpSpPr/>
            <p:nvPr userDrawn="1"/>
          </p:nvGrpSpPr>
          <p:grpSpPr>
            <a:xfrm>
              <a:off x="0" y="209550"/>
              <a:ext cx="1685924" cy="538162"/>
              <a:chOff x="0" y="323850"/>
              <a:chExt cx="658032" cy="423862"/>
            </a:xfrm>
          </p:grpSpPr>
          <p:sp>
            <p:nvSpPr>
              <p:cNvPr id="8" name="Rectangle 3"/>
              <p:cNvSpPr/>
              <p:nvPr userDrawn="1"/>
            </p:nvSpPr>
            <p:spPr>
              <a:xfrm>
                <a:off x="0" y="323850"/>
                <a:ext cx="171450" cy="423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baseline="-25000"/>
              </a:p>
            </p:txBody>
          </p:sp>
          <p:sp>
            <p:nvSpPr>
              <p:cNvPr id="9" name="Rectangle 9"/>
              <p:cNvSpPr/>
              <p:nvPr userDrawn="1"/>
            </p:nvSpPr>
            <p:spPr>
              <a:xfrm>
                <a:off x="171450" y="323850"/>
                <a:ext cx="149225" cy="4238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15" baseline="-25000"/>
              </a:p>
            </p:txBody>
          </p:sp>
          <p:sp>
            <p:nvSpPr>
              <p:cNvPr id="10" name="Rectangle 10"/>
              <p:cNvSpPr/>
              <p:nvPr userDrawn="1"/>
            </p:nvSpPr>
            <p:spPr>
              <a:xfrm>
                <a:off x="320676" y="323850"/>
                <a:ext cx="114300" cy="4238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15" baseline="-25000"/>
              </a:p>
            </p:txBody>
          </p:sp>
          <p:sp>
            <p:nvSpPr>
              <p:cNvPr id="11" name="Rectangle 11"/>
              <p:cNvSpPr/>
              <p:nvPr userDrawn="1"/>
            </p:nvSpPr>
            <p:spPr>
              <a:xfrm>
                <a:off x="434975" y="323850"/>
                <a:ext cx="95250" cy="4238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15" baseline="-25000"/>
              </a:p>
            </p:txBody>
          </p:sp>
          <p:sp>
            <p:nvSpPr>
              <p:cNvPr id="12" name="Rectangle 12"/>
              <p:cNvSpPr/>
              <p:nvPr userDrawn="1"/>
            </p:nvSpPr>
            <p:spPr>
              <a:xfrm>
                <a:off x="530225" y="323850"/>
                <a:ext cx="72042" cy="4238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15" baseline="-25000"/>
              </a:p>
            </p:txBody>
          </p:sp>
          <p:sp>
            <p:nvSpPr>
              <p:cNvPr id="13" name="Rectangle 13"/>
              <p:cNvSpPr/>
              <p:nvPr userDrawn="1"/>
            </p:nvSpPr>
            <p:spPr>
              <a:xfrm>
                <a:off x="602267" y="323850"/>
                <a:ext cx="55765" cy="4238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015" baseline="-25000"/>
              </a:p>
            </p:txBody>
          </p:sp>
        </p:grpSp>
        <p:sp>
          <p:nvSpPr>
            <p:cNvPr id="7" name="Rectangle 17"/>
            <p:cNvSpPr/>
            <p:nvPr userDrawn="1"/>
          </p:nvSpPr>
          <p:spPr>
            <a:xfrm>
              <a:off x="1685925" y="719931"/>
              <a:ext cx="365760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14" name="Title 1"/>
          <p:cNvSpPr>
            <a:spLocks noGrp="1"/>
          </p:cNvSpPr>
          <p:nvPr>
            <p:ph type="title" hasCustomPrompt="1"/>
          </p:nvPr>
        </p:nvSpPr>
        <p:spPr>
          <a:xfrm>
            <a:off x="1506228" y="80963"/>
            <a:ext cx="3332472" cy="232584"/>
          </a:xfrm>
          <a:prstGeom prst="rect">
            <a:avLst/>
          </a:prstGeom>
        </p:spPr>
        <p:txBody>
          <a:bodyPr wrap="none" lIns="0" tIns="0" rIns="0" bIns="0" anchor="ctr">
            <a:noAutofit/>
          </a:bodyPr>
          <a:lstStyle>
            <a:lvl1pPr algn="l">
              <a:defRPr sz="1650" b="1" i="0" baseline="0">
                <a:solidFill>
                  <a:schemeClr val="tx1">
                    <a:lumMod val="50000"/>
                    <a:lumOff val="50000"/>
                  </a:schemeClr>
                </a:solidFill>
                <a:latin typeface="+mn-lt"/>
              </a:defRPr>
            </a:lvl1pPr>
          </a:lstStyle>
          <a:p>
            <a:r>
              <a:rPr lang="en-US"/>
              <a:t>Click To Edit Master Title Style</a:t>
            </a:r>
          </a:p>
        </p:txBody>
      </p:sp>
      <p:sp>
        <p:nvSpPr>
          <p:cNvPr id="15" name="Text Placeholder 3"/>
          <p:cNvSpPr>
            <a:spLocks noGrp="1"/>
          </p:cNvSpPr>
          <p:nvPr>
            <p:ph type="body" sz="half" idx="2" hasCustomPrompt="1"/>
          </p:nvPr>
        </p:nvSpPr>
        <p:spPr>
          <a:xfrm>
            <a:off x="1525278" y="339577"/>
            <a:ext cx="1950244" cy="150560"/>
          </a:xfrm>
          <a:prstGeom prst="rect">
            <a:avLst/>
          </a:prstGeom>
        </p:spPr>
        <p:txBody>
          <a:bodyPr wrap="square" lIns="0" tIns="0" rIns="0" bIns="0" anchor="ctr">
            <a:noAutofit/>
          </a:bodyPr>
          <a:lstStyle>
            <a:lvl1pPr marL="0" indent="0" algn="l">
              <a:buNone/>
              <a:defRPr sz="1050" b="1" i="0" baseline="0">
                <a:solidFill>
                  <a:schemeClr val="tx1">
                    <a:lumMod val="50000"/>
                    <a:lumOff val="50000"/>
                  </a:schemeClr>
                </a:solidFill>
                <a:latin typeface="+mn-lt"/>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Subtext Goes Here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anim calcmode="lin" valueType="num">
                                      <p:cBhvr>
                                        <p:cTn id="11" dur="500" fill="hold"/>
                                        <p:tgtEl>
                                          <p:spTgt spid="14"/>
                                        </p:tgtEl>
                                        <p:attrNameLst>
                                          <p:attrName>ppt_x</p:attrName>
                                        </p:attrNameLst>
                                      </p:cBhvr>
                                      <p:tavLst>
                                        <p:tav tm="0">
                                          <p:val>
                                            <p:strVal val="#ppt_x"/>
                                          </p:val>
                                        </p:tav>
                                        <p:tav tm="100000">
                                          <p:val>
                                            <p:strVal val="#ppt_x"/>
                                          </p:val>
                                        </p:tav>
                                      </p:tavLst>
                                    </p:anim>
                                    <p:anim calcmode="lin" valueType="num">
                                      <p:cBhvr>
                                        <p:cTn id="12" dur="500" fill="hold"/>
                                        <p:tgtEl>
                                          <p:spTgt spid="14"/>
                                        </p:tgtEl>
                                        <p:attrNameLst>
                                          <p:attrName>ppt_y</p:attrName>
                                        </p:attrNameLst>
                                      </p:cBhvr>
                                      <p:tavLst>
                                        <p:tav tm="0">
                                          <p:val>
                                            <p:strVal val="#ppt_y+.1"/>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仅标题">
    <p:spTree>
      <p:nvGrpSpPr>
        <p:cNvPr id="1" name=""/>
        <p:cNvGrpSpPr/>
        <p:nvPr/>
      </p:nvGrpSpPr>
      <p:grpSpPr>
        <a:xfrm>
          <a:off x="0" y="0"/>
          <a: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空白">
    <p:spTree>
      <p:nvGrpSpPr>
        <p:cNvPr id="1" name=""/>
        <p:cNvGrpSpPr/>
        <p:nvPr/>
      </p:nvGrpSpPr>
      <p:grpSpPr>
        <a:xfrm>
          <a:off x="0" y="0"/>
          <a:ext cx="0" cy="0"/>
        </a:xfrm>
      </p:grpSpPr>
      <p:pic>
        <p:nvPicPr>
          <p:cNvPr id="5" name="图片 4"/>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1039"/>
            <a:ext cx="9144000" cy="5141422"/>
          </a:xfrm>
          <a:prstGeom prst="rect">
            <a:avLst/>
          </a:prstGeom>
        </p:spPr>
      </p:pic>
    </p:spTree>
  </p:cSld>
  <p:clrMapOvr>
    <a:masterClrMapping/>
  </p:clrMapOvr>
  <p:transition spd="slow"/>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内容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图片与标题">
    <p:spTree>
      <p:nvGrpSpPr>
        <p:cNvPr id="1" name=""/>
        <p:cNvGrpSpPr/>
        <p:nvPr/>
      </p:nvGrpSpPr>
      <p:grpSpPr>
        <a:xfrm>
          <a:off x="0" y="0"/>
          <a: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ACA37975-6AF7-4301-9DC5-87C074AA59D1}"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t>‹#›</a:t>
            </a:fld>
            <a:endParaRPr lang="zh-CN" altLang="en-US"/>
          </a:p>
        </p:txBody>
      </p:sp>
    </p:spTree>
  </p:cSld>
  <p:clrMapOvr>
    <a:masterClrMapping/>
  </p:clrMapOvr>
  <p:transition spd="slow"/>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A37975-6AF7-4301-9DC5-87C074AA59D1}" type="datetimeFigureOut">
              <a:rPr lang="zh-CN" altLang="en-US" smtClean="0"/>
              <a:t>2021/4/11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27987A4-0198-42B4-AAAE-EDBADA4485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1.xml" /><Relationship Id="rId3" Type="http://schemas.openxmlformats.org/officeDocument/2006/relationships/image" Target="../media/image1.png" /><Relationship Id="rId4" Type="http://schemas.openxmlformats.org/officeDocument/2006/relationships/image" Target="../media/image2.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2.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 Id="rId5" Type="http://schemas.openxmlformats.org/officeDocument/2006/relationships/image" Target="../media/image16.png" /><Relationship Id="rId6" Type="http://schemas.openxmlformats.org/officeDocument/2006/relationships/image" Target="../media/image17.png" /><Relationship Id="rId7" Type="http://schemas.openxmlformats.org/officeDocument/2006/relationships/image" Target="../media/image18.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4.xml" /><Relationship Id="rId3" Type="http://schemas.openxmlformats.org/officeDocument/2006/relationships/image" Target="../media/image6.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6.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7.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9.jpeg" /><Relationship Id="rId3" Type="http://schemas.openxmlformats.org/officeDocument/2006/relationships/tags" Target="../tags/tag8.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comments" Target="../comments/comment1.xml" /><Relationship Id="rId3" Type="http://schemas.openxmlformats.org/officeDocument/2006/relationships/image" Target="../media/image20.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2.xml" /><Relationship Id="rId3" Type="http://schemas.openxmlformats.org/officeDocument/2006/relationships/image" Target="../media/image3.jpeg" /><Relationship Id="rId4" Type="http://schemas.openxmlformats.org/officeDocument/2006/relationships/image" Target="../media/image4.jpeg" /><Relationship Id="rId5" Type="http://schemas.openxmlformats.org/officeDocument/2006/relationships/tags" Target="../tags/tag1.xml" /><Relationship Id="rId6" Type="http://schemas.openxmlformats.org/officeDocument/2006/relationships/tags" Target="../tags/tag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1.gif" /><Relationship Id="rId3" Type="http://schemas.openxmlformats.org/officeDocument/2006/relationships/image" Target="../media/image22.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3.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4.png" /><Relationship Id="rId3" Type="http://schemas.openxmlformats.org/officeDocument/2006/relationships/tags" Target="../tags/tag9.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5.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7.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3.xml" /><Relationship Id="rId3" Type="http://schemas.openxmlformats.org/officeDocument/2006/relationships/image" Target="../media/image5.jpeg" /><Relationship Id="rId4" Type="http://schemas.openxmlformats.org/officeDocument/2006/relationships/tags" Target="../tags/tag3.xml" /><Relationship Id="rId5" Type="http://schemas.openxmlformats.org/officeDocument/2006/relationships/image" Target="../media/image4.jpeg" /><Relationship Id="rId6" Type="http://schemas.openxmlformats.org/officeDocument/2006/relationships/tags" Target="../tags/tag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8.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29.png" /><Relationship Id="rId3" Type="http://schemas.openxmlformats.org/officeDocument/2006/relationships/image" Target="../media/image30.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1.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2.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33.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 Id="rId3" Type="http://schemas.openxmlformats.org/officeDocument/2006/relationships/image" Target="../media/image7.jpeg" /><Relationship Id="rId4" Type="http://schemas.openxmlformats.org/officeDocument/2006/relationships/image" Target="../media/image8.jpeg" /><Relationship Id="rId5" Type="http://schemas.openxmlformats.org/officeDocument/2006/relationships/image" Target="../media/image9.jpeg" /><Relationship Id="rId6" Type="http://schemas.openxmlformats.org/officeDocument/2006/relationships/image" Target="../media/image10.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tags" Target="../tags/tag5.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1.jpeg" /><Relationship Id="rId3" Type="http://schemas.openxmlformats.org/officeDocument/2006/relationships/hyperlink" Target="http://image.jike.com/detail?did=470868631377722517&amp;pos=183&amp;num=36&amp;q=%E5%A4%96%E5%9B%BD%E5%AD%A6%E7%94%9F&amp;fm=QH360" TargetMode="Externa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
            <a:ext cx="9144000" cy="5141422"/>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rcRect l="14818" t="11621" r="14962"/>
          <a:stretch>
            <a:fillRect/>
          </a:stretch>
        </p:blipFill>
        <p:spPr>
          <a:xfrm>
            <a:off x="1647930" y="633471"/>
            <a:ext cx="7496070" cy="5054826"/>
          </a:xfrm>
          <a:prstGeom prst="rect">
            <a:avLst/>
          </a:prstGeom>
        </p:spPr>
      </p:pic>
      <p:sp>
        <p:nvSpPr>
          <p:cNvPr id="24" name="文本框 11"/>
          <p:cNvSpPr txBox="1"/>
          <p:nvPr/>
        </p:nvSpPr>
        <p:spPr>
          <a:xfrm>
            <a:off x="1923415" y="1452880"/>
            <a:ext cx="5297170" cy="1938020"/>
          </a:xfrm>
          <a:prstGeom prst="rect">
            <a:avLst/>
          </a:prstGeom>
          <a:noFill/>
        </p:spPr>
        <p:txBody>
          <a:bodyPr wrap="square" rtlCol="0">
            <a:spAutoFit/>
          </a:bodyPr>
          <a:lstStyle/>
          <a:p>
            <a:pPr algn="ctr"/>
            <a:r>
              <a:rPr lang="en-US" altLang="zh-CN" sz="4000">
                <a:solidFill>
                  <a:schemeClr val="bg1"/>
                </a:solidFill>
                <a:latin typeface="Arial Black" panose="020b0a04020102020204" charset="0"/>
                <a:ea typeface="微软雅黑" panose="020b0503020204020204" pitchFamily="34" charset="-122"/>
                <a:cs typeface="Arial Black" panose="020b0a04020102020204" charset="0"/>
              </a:rPr>
              <a:t>Unit 3 Welcome to Sunshine Town!</a:t>
            </a:r>
            <a:endParaRPr lang="zh-CN" altLang="en-US" sz="4000">
              <a:solidFill>
                <a:schemeClr val="bg1"/>
              </a:solidFill>
              <a:latin typeface="Arial Black" panose="020b0a04020102020204" charset="0"/>
              <a:ea typeface="微软雅黑" panose="020b0503020204020204" pitchFamily="34" charset="-122"/>
              <a:cs typeface="Arial Black" panose="020b0a04020102020204" charset="0"/>
            </a:endParaRPr>
          </a:p>
          <a:p>
            <a:pPr algn="ctr"/>
            <a:r>
              <a:rPr lang="en-US" altLang="zh-CN" sz="4000">
                <a:solidFill>
                  <a:schemeClr val="bg1"/>
                </a:solidFill>
                <a:latin typeface="Arial Black" panose="020b0a04020102020204" charset="0"/>
                <a:ea typeface="微软雅黑" panose="020b0503020204020204" pitchFamily="34" charset="-122"/>
                <a:cs typeface="Arial Black" panose="020b0a04020102020204" charset="0"/>
              </a:rPr>
              <a:t>Revision</a:t>
            </a:r>
          </a:p>
        </p:txBody>
      </p:sp>
    </p:spTree>
  </p:cSld>
  <p:clrMapOvr>
    <a:masterClrMapping/>
  </p:clrMapOvr>
  <p:transition spd="slow"/>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矩形 11"/>
          <p:cNvSpPr/>
          <p:nvPr/>
        </p:nvSpPr>
        <p:spPr>
          <a:xfrm rot="21104790">
            <a:off x="261620" y="1367790"/>
            <a:ext cx="3800475" cy="460375"/>
          </a:xfrm>
          <a:prstGeom prst="rect">
            <a:avLst/>
          </a:prstGeom>
          <a:solidFill>
            <a:srgbClr val="FFC000"/>
          </a:solidFill>
        </p:spPr>
        <p:txBody>
          <a:bodyPr wrap="square">
            <a:spAutoFit/>
          </a:bodyPr>
          <a:lstStyle/>
          <a:p>
            <a:r>
              <a:rPr lang="en-US" altLang="zh-CN" sz="2400" b="1">
                <a:solidFill>
                  <a:prstClr val="white"/>
                </a:solidFill>
                <a:latin typeface="Arial Black" panose="020b0a04020102020204" charset="0"/>
                <a:cs typeface="Arial Black" panose="020b0a04020102020204" charset="0"/>
              </a:rPr>
              <a:t>the Palace Museum </a:t>
            </a:r>
          </a:p>
        </p:txBody>
      </p:sp>
      <p:sp>
        <p:nvSpPr>
          <p:cNvPr id="13" name="矩形 12"/>
          <p:cNvSpPr/>
          <p:nvPr/>
        </p:nvSpPr>
        <p:spPr>
          <a:xfrm rot="21080520">
            <a:off x="452524" y="652811"/>
            <a:ext cx="2446020" cy="460375"/>
          </a:xfrm>
          <a:prstGeom prst="rect">
            <a:avLst/>
          </a:prstGeom>
          <a:solidFill>
            <a:srgbClr val="1D4582"/>
          </a:solidFill>
        </p:spPr>
        <p:txBody>
          <a:bodyPr wrap="none">
            <a:spAutoFit/>
          </a:bodyPr>
          <a:lstStyle/>
          <a:p>
            <a:r>
              <a:rPr lang="en-US" altLang="zh-CN" sz="2400" b="1">
                <a:solidFill>
                  <a:prstClr val="white"/>
                </a:solidFill>
                <a:latin typeface="Arial Black" panose="020b0a04020102020204" charset="0"/>
                <a:cs typeface="Arial Black" panose="020b0a04020102020204" charset="0"/>
              </a:rPr>
              <a:t>the Great Wall</a:t>
            </a:r>
          </a:p>
        </p:txBody>
      </p:sp>
      <p:sp>
        <p:nvSpPr>
          <p:cNvPr id="14" name="矩形 13"/>
          <p:cNvSpPr/>
          <p:nvPr/>
        </p:nvSpPr>
        <p:spPr>
          <a:xfrm rot="21192012">
            <a:off x="4914265" y="715645"/>
            <a:ext cx="3543300" cy="460375"/>
          </a:xfrm>
          <a:prstGeom prst="rect">
            <a:avLst/>
          </a:prstGeom>
          <a:solidFill>
            <a:srgbClr val="92D050"/>
          </a:solidFill>
        </p:spPr>
        <p:txBody>
          <a:bodyPr wrap="square">
            <a:spAutoFit/>
          </a:bodyPr>
          <a:lstStyle/>
          <a:p>
            <a:r>
              <a:rPr lang="en-US" altLang="zh-CN" sz="2400" b="1">
                <a:solidFill>
                  <a:prstClr val="white"/>
                </a:solidFill>
                <a:latin typeface="Arial Black" panose="020b0a04020102020204" charset="0"/>
                <a:cs typeface="Arial Black" panose="020b0a04020102020204" charset="0"/>
              </a:rPr>
              <a:t>the Summer Palace </a:t>
            </a:r>
          </a:p>
        </p:txBody>
      </p:sp>
      <p:sp>
        <p:nvSpPr>
          <p:cNvPr id="15" name="矩形 14"/>
          <p:cNvSpPr/>
          <p:nvPr/>
        </p:nvSpPr>
        <p:spPr>
          <a:xfrm rot="21174366">
            <a:off x="4179570" y="1523365"/>
            <a:ext cx="3729990" cy="460375"/>
          </a:xfrm>
          <a:prstGeom prst="rect">
            <a:avLst/>
          </a:prstGeom>
          <a:solidFill>
            <a:srgbClr val="FF6600"/>
          </a:solidFill>
        </p:spPr>
        <p:txBody>
          <a:bodyPr wrap="square">
            <a:spAutoFit/>
          </a:bodyPr>
          <a:lstStyle/>
          <a:p>
            <a:r>
              <a:rPr lang="en-US" altLang="zh-CN" sz="2400" b="1" err="1">
                <a:solidFill>
                  <a:prstClr val="white"/>
                </a:solidFill>
                <a:latin typeface="Arial Black" panose="020b0a04020102020204" charset="0"/>
                <a:cs typeface="Arial Black" panose="020b0a04020102020204" charset="0"/>
              </a:rPr>
              <a:t>Tian’anmen Square</a:t>
            </a:r>
          </a:p>
        </p:txBody>
      </p:sp>
      <p:sp>
        <p:nvSpPr>
          <p:cNvPr id="16" name="矩形 15"/>
          <p:cNvSpPr/>
          <p:nvPr/>
        </p:nvSpPr>
        <p:spPr>
          <a:xfrm rot="21071792">
            <a:off x="3309620" y="345440"/>
            <a:ext cx="2210435" cy="460375"/>
          </a:xfrm>
          <a:prstGeom prst="rect">
            <a:avLst/>
          </a:prstGeom>
          <a:solidFill>
            <a:srgbClr val="0070C0"/>
          </a:solidFill>
        </p:spPr>
        <p:txBody>
          <a:bodyPr wrap="square">
            <a:spAutoFit/>
          </a:bodyPr>
          <a:lstStyle/>
          <a:p>
            <a:r>
              <a:rPr lang="en-US" altLang="zh-CN" sz="2400" b="1">
                <a:solidFill>
                  <a:prstClr val="white"/>
                </a:solidFill>
                <a:latin typeface="Arial Black" panose="020b0a04020102020204" charset="0"/>
                <a:cs typeface="Arial Black" panose="020b0a04020102020204" charset="0"/>
              </a:rPr>
              <a:t>Beihai Park</a:t>
            </a:r>
          </a:p>
        </p:txBody>
      </p:sp>
      <p:sp>
        <p:nvSpPr>
          <p:cNvPr id="2" name="文本框 1"/>
          <p:cNvSpPr txBox="1"/>
          <p:nvPr/>
        </p:nvSpPr>
        <p:spPr>
          <a:xfrm>
            <a:off x="10160" y="2507615"/>
            <a:ext cx="9123680" cy="82994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400">
                <a:solidFill>
                  <a:schemeClr val="tx1"/>
                </a:solidFill>
                <a:latin typeface="Arial Black" panose="020b0a04020102020204" charset="0"/>
                <a:cs typeface="Arial Black" panose="020b0a04020102020204" charset="0"/>
              </a:rPr>
              <a:t>There are many famous places _________ (learn) about China’s history.</a:t>
            </a:r>
          </a:p>
        </p:txBody>
      </p:sp>
      <p:sp>
        <p:nvSpPr>
          <p:cNvPr id="25" name="内容占位符 2"/>
          <p:cNvSpPr>
            <a:spLocks noGrp="1"/>
          </p:cNvSpPr>
          <p:nvPr/>
        </p:nvSpPr>
        <p:spPr>
          <a:xfrm>
            <a:off x="5309870" y="2507615"/>
            <a:ext cx="1915795"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FF0000"/>
                </a:solidFill>
                <a:effectLst/>
                <a:latin typeface="Arial Black" panose="020b0a04020102020204" charset="0"/>
              </a:rPr>
              <a:t>to learn</a:t>
            </a:r>
          </a:p>
        </p:txBody>
      </p:sp>
      <p:pic>
        <p:nvPicPr>
          <p:cNvPr id="3" name="图片 2"/>
          <p:cNvPicPr>
            <a:picLocks noChangeAspect="1"/>
          </p:cNvPicPr>
          <p:nvPr/>
        </p:nvPicPr>
        <p:blipFill>
          <a:blip r:embed="rId2"/>
          <a:stretch>
            <a:fillRect/>
          </a:stretch>
        </p:blipFill>
        <p:spPr>
          <a:xfrm flipH="1">
            <a:off x="248285" y="3404235"/>
            <a:ext cx="1386205" cy="1633220"/>
          </a:xfrm>
          <a:prstGeom prst="ellipse">
            <a:avLst/>
          </a:prstGeom>
        </p:spPr>
      </p:pic>
      <p:sp>
        <p:nvSpPr>
          <p:cNvPr id="4" name="文本框 3"/>
          <p:cNvSpPr txBox="1"/>
          <p:nvPr/>
        </p:nvSpPr>
        <p:spPr>
          <a:xfrm>
            <a:off x="1871980" y="3608070"/>
            <a:ext cx="7261860" cy="82994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400">
                <a:solidFill>
                  <a:schemeClr val="tx1"/>
                </a:solidFill>
                <a:latin typeface="Arial Black" panose="020b0a04020102020204" charset="0"/>
                <a:cs typeface="Arial Black" panose="020b0a04020102020204" charset="0"/>
              </a:rPr>
              <a:t>We are looking forward __________ (visit) the Palace Museum.</a:t>
            </a:r>
          </a:p>
        </p:txBody>
      </p:sp>
      <p:sp>
        <p:nvSpPr>
          <p:cNvPr id="5" name="内容占位符 2"/>
          <p:cNvSpPr>
            <a:spLocks noGrp="1"/>
          </p:cNvSpPr>
          <p:nvPr/>
        </p:nvSpPr>
        <p:spPr>
          <a:xfrm>
            <a:off x="5810250" y="3608070"/>
            <a:ext cx="1915795"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FF0000"/>
                </a:solidFill>
                <a:effectLst/>
                <a:latin typeface="Arial Black" panose="020b0a04020102020204" charset="0"/>
              </a:rPr>
              <a:t>to visiting</a:t>
            </a:r>
          </a:p>
        </p:txBody>
      </p:sp>
      <p:sp>
        <p:nvSpPr>
          <p:cNvPr id="39" name="矩形 38"/>
          <p:cNvSpPr/>
          <p:nvPr/>
        </p:nvSpPr>
        <p:spPr>
          <a:xfrm>
            <a:off x="4566285" y="4488815"/>
            <a:ext cx="3546475" cy="461010"/>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look forward to doing sth.</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childTnLst>
                          </p:cTn>
                        </p:par>
                      </p:childTnLst>
                    </p:cTn>
                  </p:par>
                  <p:par>
                    <p:cTn id="51" fill="hold" nodeType="clickPar">
                      <p:stCondLst>
                        <p:cond delay="indefinite"/>
                      </p:stCondLst>
                      <p:childTnLst>
                        <p:par>
                          <p:cTn id="52" fill="hold" nodeType="afterGroup">
                            <p:stCondLst>
                              <p:cond delay="0"/>
                            </p:stCondLst>
                            <p:childTnLst>
                              <p:par>
                                <p:cTn id="53" presetID="3" presetClass="entr" presetSubtype="10" fill="hold" grpId="1"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childTnLst>
                          </p:cTn>
                        </p:par>
                      </p:childTnLst>
                    </p:cTn>
                  </p:par>
                  <p:par>
                    <p:cTn id="56" fill="hold" nodeType="clickPar">
                      <p:stCondLst>
                        <p:cond delay="indefinite"/>
                      </p:stCondLst>
                      <p:childTnLst>
                        <p:par>
                          <p:cTn id="57" fill="hold" nodeType="afterGroup">
                            <p:stCondLst>
                              <p:cond delay="0"/>
                            </p:stCondLst>
                            <p:childTnLst>
                              <p:par>
                                <p:cTn id="58" presetID="10" presetClass="exit" presetSubtype="0" fill="hold" grpId="1"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14" grpId="1"/>
      <p:bldP spid="15" grpId="0"/>
      <p:bldP spid="15" grpId="1"/>
      <p:bldP spid="16" grpId="0"/>
      <p:bldP spid="16" grpId="1"/>
      <p:bldP spid="2" grpId="0"/>
      <p:bldP spid="25" grpId="0"/>
      <p:bldP spid="4" grpId="0"/>
      <p:bldP spid="5" grpId="0"/>
      <p:bldP spid="39" grpId="1"/>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文本框 1"/>
          <p:cNvSpPr txBox="1"/>
          <p:nvPr/>
        </p:nvSpPr>
        <p:spPr>
          <a:xfrm>
            <a:off x="4918075" y="805815"/>
            <a:ext cx="3966845" cy="1568450"/>
          </a:xfrm>
          <a:prstGeom prst="rect">
            <a:avLst/>
          </a:prstGeom>
          <a:noFill/>
        </p:spPr>
        <p:txBody>
          <a:bodyPr wrap="square" rtlCol="0" anchor="t">
            <a:spAutoFit/>
          </a:bodyPr>
          <a:lstStyle/>
          <a:p>
            <a:r>
              <a:rPr lang="en-US" sz="2400" b="1">
                <a:solidFill>
                  <a:schemeClr val="bg1"/>
                </a:solidFill>
                <a:latin typeface="Arial Black" panose="020b0a04020102020204" charset="0"/>
                <a:cs typeface="Arial Black" panose="020b0a04020102020204" charset="0"/>
                <a:sym typeface="+mn-ea"/>
              </a:rPr>
              <a:t>The Palace Museum is famous _____(for/as) a museum with a long history.  </a:t>
            </a:r>
            <a:endParaRPr lang="en-US" altLang="en-US" sz="2400" b="1">
              <a:solidFill>
                <a:schemeClr val="bg1"/>
              </a:solidFill>
              <a:latin typeface="Arial Black" panose="020b0a04020102020204" charset="0"/>
              <a:cs typeface="Arial Black" panose="020b0a04020102020204" charset="0"/>
              <a:sym typeface="+mn-ea"/>
            </a:endParaRPr>
          </a:p>
        </p:txBody>
      </p:sp>
      <p:pic>
        <p:nvPicPr>
          <p:cNvPr id="3" name="图片 2"/>
          <p:cNvPicPr>
            <a:picLocks noChangeAspect="1"/>
          </p:cNvPicPr>
          <p:nvPr/>
        </p:nvPicPr>
        <p:blipFill>
          <a:blip r:embed="rId2"/>
          <a:stretch>
            <a:fillRect/>
          </a:stretch>
        </p:blipFill>
        <p:spPr>
          <a:xfrm>
            <a:off x="246380" y="820420"/>
            <a:ext cx="4523740" cy="3394710"/>
          </a:xfrm>
          <a:prstGeom prst="roundRect">
            <a:avLst/>
          </a:prstGeom>
          <a:effectLst>
            <a:outerShdw blurRad="50800" dist="38100" dir="9000000" algn="tl" rotWithShape="0">
              <a:prstClr val="black">
                <a:alpha val="40000"/>
              </a:prstClr>
            </a:outerShdw>
            <a:reflection stA="45000" endPos="65000" dir="5400000" sy="-100000" algn="bl" rotWithShape="0"/>
          </a:effectLst>
        </p:spPr>
      </p:pic>
      <p:sp>
        <p:nvSpPr>
          <p:cNvPr id="4" name="文本框 3"/>
          <p:cNvSpPr txBox="1"/>
          <p:nvPr/>
        </p:nvSpPr>
        <p:spPr>
          <a:xfrm>
            <a:off x="4918075" y="2851150"/>
            <a:ext cx="3966845" cy="1198880"/>
          </a:xfrm>
          <a:prstGeom prst="rect">
            <a:avLst/>
          </a:prstGeom>
          <a:noFill/>
        </p:spPr>
        <p:txBody>
          <a:bodyPr wrap="square" rtlCol="0">
            <a:spAutoFit/>
          </a:bodyPr>
          <a:lstStyle/>
          <a:p>
            <a:pPr algn="l"/>
            <a:r>
              <a:rPr lang="en-US" sz="2400" b="1">
                <a:solidFill>
                  <a:schemeClr val="bg1"/>
                </a:solidFill>
                <a:latin typeface="Arial Black" panose="020b0a04020102020204" charset="0"/>
                <a:cs typeface="Arial Black" panose="020b0a04020102020204" charset="0"/>
                <a:sym typeface="+mn-ea"/>
              </a:rPr>
              <a:t>It is famous _____ (for/as) many works of art.</a:t>
            </a:r>
            <a:endParaRPr lang="en-US" altLang="en-US" sz="2400" b="1">
              <a:solidFill>
                <a:schemeClr val="bg1"/>
              </a:solidFill>
              <a:latin typeface="Arial Black" panose="020b0a04020102020204" charset="0"/>
              <a:cs typeface="Arial Black" panose="020b0a04020102020204" charset="0"/>
              <a:sym typeface="+mn-ea"/>
            </a:endParaRPr>
          </a:p>
        </p:txBody>
      </p:sp>
      <p:sp>
        <p:nvSpPr>
          <p:cNvPr id="5" name="文本框 4"/>
          <p:cNvSpPr txBox="1"/>
          <p:nvPr/>
        </p:nvSpPr>
        <p:spPr>
          <a:xfrm>
            <a:off x="7192645" y="2839720"/>
            <a:ext cx="831850" cy="460375"/>
          </a:xfrm>
          <a:prstGeom prst="rect">
            <a:avLst/>
          </a:prstGeom>
          <a:noFill/>
        </p:spPr>
        <p:txBody>
          <a:bodyPr wrap="square" rtlCol="0" anchor="t">
            <a:spAutoFit/>
          </a:bodyPr>
          <a:lstStyle/>
          <a:p>
            <a:r>
              <a:rPr lang="en-US" altLang="en-US" sz="2400" b="1">
                <a:solidFill>
                  <a:srgbClr val="FF0000"/>
                </a:solidFill>
                <a:latin typeface="Arial Black" panose="020b0a04020102020204" charset="0"/>
                <a:cs typeface="Arial Black" panose="020b0a04020102020204" charset="0"/>
                <a:sym typeface="+mn-ea"/>
              </a:rPr>
              <a:t>for</a:t>
            </a:r>
          </a:p>
        </p:txBody>
      </p:sp>
      <p:sp>
        <p:nvSpPr>
          <p:cNvPr id="6" name="文本框 5"/>
          <p:cNvSpPr txBox="1"/>
          <p:nvPr/>
        </p:nvSpPr>
        <p:spPr>
          <a:xfrm>
            <a:off x="6428740" y="1118870"/>
            <a:ext cx="831850" cy="460375"/>
          </a:xfrm>
          <a:prstGeom prst="rect">
            <a:avLst/>
          </a:prstGeom>
          <a:noFill/>
        </p:spPr>
        <p:txBody>
          <a:bodyPr wrap="square" rtlCol="0" anchor="t">
            <a:spAutoFit/>
          </a:bodyPr>
          <a:lstStyle/>
          <a:p>
            <a:r>
              <a:rPr lang="en-US" altLang="en-US" sz="2400" b="1">
                <a:solidFill>
                  <a:srgbClr val="FF0000"/>
                </a:solidFill>
                <a:latin typeface="Arial Black" panose="020b0a04020102020204" charset="0"/>
                <a:cs typeface="Arial Black" panose="020b0a04020102020204" charset="0"/>
                <a:sym typeface="+mn-ea"/>
              </a:rPr>
              <a:t>as</a:t>
            </a:r>
          </a:p>
        </p:txBody>
      </p:sp>
      <p:sp>
        <p:nvSpPr>
          <p:cNvPr id="39" name="矩形 38"/>
          <p:cNvSpPr/>
          <p:nvPr/>
        </p:nvSpPr>
        <p:spPr>
          <a:xfrm>
            <a:off x="4918075" y="2324100"/>
            <a:ext cx="3546475" cy="461010"/>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be famous as </a:t>
            </a:r>
            <a:r>
              <a:rPr lang="zh-CN" altLang="en-US" sz="1800" b="1">
                <a:solidFill>
                  <a:schemeClr val="tx1"/>
                </a:solidFill>
                <a:latin typeface="Arial Black" panose="020b0a04020102020204" charset="0"/>
                <a:cs typeface="Arial Black" panose="020b0a04020102020204" charset="0"/>
              </a:rPr>
              <a:t>作为</a:t>
            </a:r>
            <a:r>
              <a:rPr lang="en-US" altLang="zh-CN" sz="1800" b="1">
                <a:solidFill>
                  <a:schemeClr val="tx1"/>
                </a:solidFill>
                <a:latin typeface="Arial Black" panose="020b0a04020102020204" charset="0"/>
                <a:cs typeface="Arial Black" panose="020b0a04020102020204" charset="0"/>
              </a:rPr>
              <a:t>…</a:t>
            </a:r>
            <a:r>
              <a:rPr lang="zh-CN" altLang="en-US" sz="1800" b="1">
                <a:solidFill>
                  <a:schemeClr val="tx1"/>
                </a:solidFill>
                <a:latin typeface="Arial Black" panose="020b0a04020102020204" charset="0"/>
                <a:cs typeface="Arial Black" panose="020b0a04020102020204" charset="0"/>
              </a:rPr>
              <a:t>而成名</a:t>
            </a:r>
          </a:p>
        </p:txBody>
      </p:sp>
      <p:sp>
        <p:nvSpPr>
          <p:cNvPr id="7" name="矩形 6"/>
          <p:cNvSpPr/>
          <p:nvPr/>
        </p:nvSpPr>
        <p:spPr>
          <a:xfrm>
            <a:off x="4918075" y="3970655"/>
            <a:ext cx="3546475" cy="461010"/>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be famous for </a:t>
            </a:r>
            <a:r>
              <a:rPr lang="zh-CN" altLang="en-US" sz="1800" b="1">
                <a:solidFill>
                  <a:schemeClr val="tx1"/>
                </a:solidFill>
                <a:latin typeface="Arial Black" panose="020b0a04020102020204" charset="0"/>
                <a:cs typeface="Arial Black" panose="020b0a04020102020204" charset="0"/>
              </a:rPr>
              <a:t>因为</a:t>
            </a:r>
            <a:r>
              <a:rPr lang="en-US" altLang="zh-CN" sz="1800" b="1">
                <a:solidFill>
                  <a:schemeClr val="tx1"/>
                </a:solidFill>
                <a:latin typeface="Arial Black" panose="020b0a04020102020204" charset="0"/>
                <a:cs typeface="Arial Black" panose="020b0a04020102020204" charset="0"/>
              </a:rPr>
              <a:t>…</a:t>
            </a:r>
            <a:r>
              <a:rPr lang="zh-CN" altLang="en-US" sz="1800" b="1">
                <a:solidFill>
                  <a:schemeClr val="tx1"/>
                </a:solidFill>
                <a:latin typeface="Arial Black" panose="020b0a04020102020204" charset="0"/>
                <a:cs typeface="Arial Black" panose="020b0a04020102020204" charset="0"/>
              </a:rPr>
              <a:t>而成名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39" grpId="0"/>
      <p:bldP spid="7"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544830" y="301625"/>
            <a:ext cx="2839085" cy="2129790"/>
          </a:xfrm>
          <a:prstGeom prst="roundRect">
            <a:avLst/>
          </a:prstGeom>
          <a:effectLst>
            <a:outerShdw blurRad="50800" dist="38100" dir="9000000" algn="tl" rotWithShape="0">
              <a:prstClr val="black">
                <a:alpha val="40000"/>
              </a:prstClr>
            </a:outerShdw>
            <a:reflection stA="45000" endPos="65000" dir="5400000" sy="-100000" algn="bl" rotWithShape="0"/>
          </a:effectLst>
        </p:spPr>
      </p:pic>
      <p:sp>
        <p:nvSpPr>
          <p:cNvPr id="3" name="文本框 2"/>
          <p:cNvSpPr txBox="1"/>
          <p:nvPr/>
        </p:nvSpPr>
        <p:spPr>
          <a:xfrm>
            <a:off x="3533775" y="1301115"/>
            <a:ext cx="5271770" cy="82994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CN" sz="2400">
                <a:solidFill>
                  <a:schemeClr val="tx1"/>
                </a:solidFill>
                <a:latin typeface="Arial Black" panose="020b0a04020102020204" charset="0"/>
                <a:cs typeface="Arial Black" panose="020b0a04020102020204" charset="0"/>
              </a:rPr>
              <a:t>There are many things to see here! Don’t miss them!</a:t>
            </a:r>
          </a:p>
        </p:txBody>
      </p:sp>
      <p:sp>
        <p:nvSpPr>
          <p:cNvPr id="4" name="文本框 3"/>
          <p:cNvSpPr txBox="1"/>
          <p:nvPr/>
        </p:nvSpPr>
        <p:spPr>
          <a:xfrm>
            <a:off x="3533775" y="301625"/>
            <a:ext cx="5271770" cy="82994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sz="2400">
                <a:solidFill>
                  <a:schemeClr val="tx1"/>
                </a:solidFill>
                <a:latin typeface="Arial Black" panose="020b0a04020102020204" charset="0"/>
                <a:cs typeface="Arial Black" panose="020b0a04020102020204" charset="0"/>
              </a:rPr>
              <a:t>A show is on at the Palace Museum.</a:t>
            </a:r>
          </a:p>
        </p:txBody>
      </p:sp>
      <p:pic>
        <p:nvPicPr>
          <p:cNvPr id="5" name="图片 4"/>
          <p:cNvPicPr>
            <a:picLocks noChangeAspect="1"/>
          </p:cNvPicPr>
          <p:nvPr/>
        </p:nvPicPr>
        <p:blipFill>
          <a:blip r:embed="rId3"/>
          <a:stretch>
            <a:fillRect/>
          </a:stretch>
        </p:blipFill>
        <p:spPr>
          <a:xfrm>
            <a:off x="742315" y="2629535"/>
            <a:ext cx="1690370" cy="1614170"/>
          </a:xfrm>
          <a:prstGeom prst="roundRect">
            <a:avLst/>
          </a:prstGeom>
          <a:effectLst/>
        </p:spPr>
      </p:pic>
      <p:sp>
        <p:nvSpPr>
          <p:cNvPr id="6" name="文本框 5"/>
          <p:cNvSpPr txBox="1"/>
          <p:nvPr/>
        </p:nvSpPr>
        <p:spPr>
          <a:xfrm>
            <a:off x="365760" y="4171315"/>
            <a:ext cx="2698115"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the golden throne</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rcRect t="46446"/>
          <a:stretch>
            <a:fillRect/>
          </a:stretch>
        </p:blipFill>
        <p:spPr>
          <a:xfrm>
            <a:off x="2522855" y="2630170"/>
            <a:ext cx="1466215" cy="1590040"/>
          </a:xfrm>
          <a:prstGeom prst="roundRect">
            <a:avLst>
              <a:gd name="adj" fmla="val 8594"/>
            </a:avLst>
          </a:prstGeom>
          <a:solidFill>
            <a:srgbClr val="FFFFFF">
              <a:shade val="85000"/>
            </a:srgbClr>
          </a:solidFill>
          <a:ln>
            <a:noFill/>
          </a:ln>
          <a:effec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rcRect t="1149" r="32462" b="53585"/>
          <a:stretch>
            <a:fillRect/>
          </a:stretch>
        </p:blipFill>
        <p:spPr>
          <a:xfrm>
            <a:off x="4124325" y="2630170"/>
            <a:ext cx="1377950" cy="1589405"/>
          </a:xfrm>
          <a:prstGeom prst="roundRect">
            <a:avLst>
              <a:gd name="adj" fmla="val 8594"/>
            </a:avLst>
          </a:prstGeom>
          <a:solidFill>
            <a:srgbClr val="FFFFFF">
              <a:shade val="85000"/>
            </a:srgbClr>
          </a:solidFill>
          <a:ln>
            <a:noFill/>
          </a:ln>
          <a:effectLst/>
        </p:spPr>
      </p:pic>
      <p:sp>
        <p:nvSpPr>
          <p:cNvPr id="9" name="文本框 8"/>
          <p:cNvSpPr txBox="1"/>
          <p:nvPr/>
        </p:nvSpPr>
        <p:spPr>
          <a:xfrm>
            <a:off x="3063875" y="4171315"/>
            <a:ext cx="2285365"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work</a:t>
            </a:r>
            <a:r>
              <a:rPr lang="en-US" altLang="zh-CN" sz="2000">
                <a:solidFill>
                  <a:srgbClr val="FF0000"/>
                </a:solidFill>
                <a:latin typeface="Arial Black" panose="020b0a04020102020204" charset="0"/>
                <a:cs typeface="Arial Black" panose="020b0a04020102020204" charset="0"/>
              </a:rPr>
              <a:t>s</a:t>
            </a:r>
            <a:r>
              <a:rPr lang="en-US" altLang="zh-CN" sz="2000">
                <a:solidFill>
                  <a:schemeClr val="bg1"/>
                </a:solidFill>
                <a:latin typeface="Arial Black" panose="020b0a04020102020204" charset="0"/>
                <a:cs typeface="Arial Black" panose="020b0a04020102020204" charset="0"/>
              </a:rPr>
              <a:t> of art</a:t>
            </a:r>
          </a:p>
        </p:txBody>
      </p:sp>
      <p:pic>
        <p:nvPicPr>
          <p:cNvPr id="10" name="图片 9"/>
          <p:cNvPicPr>
            <a:picLocks noChangeAspect="1"/>
          </p:cNvPicPr>
          <p:nvPr/>
        </p:nvPicPr>
        <p:blipFill>
          <a:blip r:embed="rId6"/>
          <a:srcRect r="43168"/>
          <a:stretch>
            <a:fillRect/>
          </a:stretch>
        </p:blipFill>
        <p:spPr>
          <a:xfrm>
            <a:off x="5637530" y="2654300"/>
            <a:ext cx="1285875" cy="1541145"/>
          </a:xfrm>
          <a:prstGeom prst="roundRect">
            <a:avLst/>
          </a:prstGeom>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6120" y="2637155"/>
            <a:ext cx="1346835" cy="1541780"/>
          </a:xfrm>
          <a:prstGeom prst="roundRect">
            <a:avLst>
              <a:gd name="adj" fmla="val 8594"/>
            </a:avLst>
          </a:prstGeom>
          <a:solidFill>
            <a:srgbClr val="FFFFFF">
              <a:shade val="85000"/>
            </a:srgbClr>
          </a:solidFill>
          <a:ln>
            <a:noFill/>
          </a:ln>
          <a:effectLst/>
        </p:spPr>
      </p:pic>
      <p:sp>
        <p:nvSpPr>
          <p:cNvPr id="12" name="文本框 11"/>
          <p:cNvSpPr txBox="1"/>
          <p:nvPr/>
        </p:nvSpPr>
        <p:spPr>
          <a:xfrm>
            <a:off x="5637530" y="4171315"/>
            <a:ext cx="294132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Chinese painting</a:t>
            </a:r>
            <a:r>
              <a:rPr lang="en-US" altLang="zh-CN" sz="2000">
                <a:solidFill>
                  <a:srgbClr val="FF0000"/>
                </a:solidFill>
                <a:latin typeface="Arial Black" panose="020b0a04020102020204" charset="0"/>
                <a:cs typeface="Arial Black" panose="020b0a04020102020204" charset="0"/>
              </a:rPr>
              <a:t>s</a:t>
            </a:r>
          </a:p>
        </p:txBody>
      </p:sp>
      <p:sp>
        <p:nvSpPr>
          <p:cNvPr id="14" name="文本框 13"/>
          <p:cNvSpPr txBox="1"/>
          <p:nvPr/>
        </p:nvSpPr>
        <p:spPr>
          <a:xfrm>
            <a:off x="5158740" y="4506595"/>
            <a:ext cx="4022090" cy="521970"/>
          </a:xfrm>
          <a:prstGeom prst="rect">
            <a:avLst/>
          </a:prstGeom>
          <a:noFill/>
        </p:spPr>
        <p:txBody>
          <a:bodyPr wrap="square" rtlCol="0">
            <a:spAutoFit/>
          </a:bodyPr>
          <a:lstStyle/>
          <a:p>
            <a:r>
              <a:rPr lang="en-US" altLang="zh-CN" sz="2800">
                <a:solidFill>
                  <a:schemeClr val="bg1"/>
                </a:solidFill>
                <a:latin typeface="Arial Black" panose="020b0a04020102020204" charset="0"/>
                <a:cs typeface="Arial Black" panose="020b0a04020102020204" charset="0"/>
              </a:rPr>
              <a:t>... and</a:t>
            </a:r>
            <a:r>
              <a:rPr lang="en-US" altLang="zh-CN" sz="2800">
                <a:solidFill>
                  <a:schemeClr val="accent3"/>
                </a:solidFill>
                <a:latin typeface="Arial Black" panose="020b0a04020102020204" charset="0"/>
                <a:cs typeface="Arial Black" panose="020b0a04020102020204" charset="0"/>
              </a:rPr>
              <a:t> many more</a:t>
            </a:r>
          </a:p>
        </p:txBody>
      </p:sp>
      <p:sp>
        <p:nvSpPr>
          <p:cNvPr id="7" name="文本框 6"/>
          <p:cNvSpPr txBox="1"/>
          <p:nvPr/>
        </p:nvSpPr>
        <p:spPr>
          <a:xfrm>
            <a:off x="10160" y="2507615"/>
            <a:ext cx="9123680" cy="82994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400">
                <a:solidFill>
                  <a:schemeClr val="tx1"/>
                </a:solidFill>
                <a:latin typeface="Arial Black" panose="020b0a04020102020204" charset="0"/>
                <a:cs typeface="Arial Black" panose="020b0a04020102020204" charset="0"/>
              </a:rPr>
              <a:t>We can </a:t>
            </a:r>
            <a:r>
              <a:rPr lang="en-US" altLang="zh-CN" sz="2400">
                <a:solidFill>
                  <a:srgbClr val="FF0000"/>
                </a:solidFill>
                <a:latin typeface="Arial Black" panose="020b0a04020102020204" charset="0"/>
                <a:cs typeface="Arial Black" panose="020b0a04020102020204" charset="0"/>
              </a:rPr>
              <a:t>learn all about China’ s history</a:t>
            </a:r>
            <a:r>
              <a:rPr lang="en-US" altLang="zh-CN" sz="2400">
                <a:solidFill>
                  <a:schemeClr val="tx1"/>
                </a:solidFill>
                <a:latin typeface="Arial Black" panose="020b0a04020102020204" charset="0"/>
                <a:cs typeface="Arial Black" panose="020b0a04020102020204" charset="0"/>
              </a:rPr>
              <a:t> at the Palace Museum!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nodeType="clickPar">
                      <p:stCondLst>
                        <p:cond delay="indefinite"/>
                      </p:stCondLst>
                      <p:childTnLst>
                        <p:par>
                          <p:cTn id="37" fill="hold" nodeType="after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linds(horizontal)">
                                      <p:cBhvr>
                                        <p:cTn id="48" dur="500"/>
                                        <p:tgtEl>
                                          <p:spTgt spid="12"/>
                                        </p:tgtEl>
                                      </p:cBhvr>
                                    </p:animEffect>
                                  </p:childTnLst>
                                </p:cTn>
                              </p:par>
                            </p:childTnLst>
                          </p:cTn>
                        </p:par>
                      </p:childTnLst>
                    </p:cTn>
                  </p:par>
                  <p:par>
                    <p:cTn id="49" fill="hold" nodeType="clickPar">
                      <p:stCondLst>
                        <p:cond delay="indefinite"/>
                      </p:stCondLst>
                      <p:childTnLst>
                        <p:par>
                          <p:cTn id="50" fill="hold" nodeType="after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linds(horizontal)">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2" grpId="0"/>
      <p:bldP spid="14" grpId="0"/>
      <p:bldP spid="7" grpId="0"/>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2" name="图片 21"/>
          <p:cNvPicPr>
            <a:picLocks noChangeAspect="1"/>
          </p:cNvPicPr>
          <p:nvPr/>
        </p:nvPicPr>
        <p:blipFill>
          <a:blip r:embed="rId3"/>
          <a:srcRect t="13197" b="21973"/>
          <a:stretch>
            <a:fillRect/>
          </a:stretch>
        </p:blipFill>
        <p:spPr>
          <a:xfrm>
            <a:off x="6425565" y="166370"/>
            <a:ext cx="2453640" cy="1487805"/>
          </a:xfrm>
          <a:prstGeom prst="ellipse">
            <a:avLst/>
          </a:prstGeom>
        </p:spPr>
      </p:pic>
      <p:sp>
        <p:nvSpPr>
          <p:cNvPr id="3" name="圆角矩形 2"/>
          <p:cNvSpPr/>
          <p:nvPr/>
        </p:nvSpPr>
        <p:spPr>
          <a:xfrm>
            <a:off x="404495" y="342265"/>
            <a:ext cx="5888355" cy="113093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The students have some presents for the exchange students, but their things got mixed up.</a:t>
            </a:r>
          </a:p>
        </p:txBody>
      </p:sp>
      <p:sp>
        <p:nvSpPr>
          <p:cNvPr id="2" name="圆角矩形 1"/>
          <p:cNvSpPr/>
          <p:nvPr/>
        </p:nvSpPr>
        <p:spPr>
          <a:xfrm>
            <a:off x="654685" y="1736090"/>
            <a:ext cx="7715250" cy="3225165"/>
          </a:xfrm>
          <a:prstGeom prst="roundRect">
            <a:avLst/>
          </a:prstGeom>
          <a:noFill/>
          <a:ln w="66675" cmpd="sng">
            <a:solidFill>
              <a:schemeClr val="accent5">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52805" y="1802130"/>
            <a:ext cx="7516495" cy="3128010"/>
          </a:xfrm>
          <a:prstGeom prst="rect">
            <a:avLst/>
          </a:prstGeom>
          <a:noFill/>
        </p:spPr>
        <p:txBody>
          <a:bodyPr wrap="square" rtlCol="0">
            <a:spAutoFit/>
          </a:bodyPr>
          <a:lstStyle/>
          <a:p>
            <a:pPr fontAlgn="auto">
              <a:lnSpc>
                <a:spcPts val="2960"/>
              </a:lnSpc>
            </a:pPr>
            <a:r>
              <a:rPr lang="en-US" altLang="zh-CN" sz="1800">
                <a:solidFill>
                  <a:schemeClr val="bg1"/>
                </a:solidFill>
                <a:latin typeface="Arial Black" panose="020b0a04020102020204" charset="0"/>
                <a:cs typeface="Arial Black" panose="020b0a04020102020204" charset="0"/>
              </a:rPr>
              <a:t>Kitty:   Are those ________(you) postcards, Amy?</a:t>
            </a:r>
          </a:p>
          <a:p>
            <a:pPr fontAlgn="auto">
              <a:lnSpc>
                <a:spcPts val="2960"/>
              </a:lnSpc>
            </a:pPr>
            <a:r>
              <a:rPr lang="en-US" altLang="zh-CN" sz="1800">
                <a:solidFill>
                  <a:schemeClr val="bg1"/>
                </a:solidFill>
                <a:latin typeface="Arial Black" panose="020b0a04020102020204" charset="0"/>
                <a:cs typeface="Arial Black" panose="020b0a04020102020204" charset="0"/>
              </a:rPr>
              <a:t>Amy:    No, they aren' t ________(I). They are ________(Sandy).</a:t>
            </a:r>
          </a:p>
          <a:p>
            <a:pPr fontAlgn="auto">
              <a:lnSpc>
                <a:spcPts val="2960"/>
              </a:lnSpc>
            </a:pPr>
            <a:r>
              <a:rPr lang="en-US" altLang="zh-CN" sz="1800">
                <a:solidFill>
                  <a:schemeClr val="bg1"/>
                </a:solidFill>
                <a:latin typeface="Arial Black" panose="020b0a04020102020204" charset="0"/>
                <a:cs typeface="Arial Black" panose="020b0a04020102020204" charset="0"/>
              </a:rPr>
              <a:t>Daniel: Are these hair clips ________(you)?</a:t>
            </a:r>
          </a:p>
          <a:p>
            <a:pPr fontAlgn="auto">
              <a:lnSpc>
                <a:spcPts val="2960"/>
              </a:lnSpc>
            </a:pPr>
            <a:r>
              <a:rPr lang="en-US" altLang="zh-CN" sz="1800">
                <a:solidFill>
                  <a:schemeClr val="bg1"/>
                </a:solidFill>
                <a:latin typeface="Arial Black" panose="020b0a04020102020204" charset="0"/>
                <a:cs typeface="Arial Black" panose="020b0a04020102020204" charset="0"/>
              </a:rPr>
              <a:t>Millie:   No, they are those ________(girl).</a:t>
            </a:r>
          </a:p>
          <a:p>
            <a:pPr fontAlgn="auto">
              <a:lnSpc>
                <a:spcPts val="2960"/>
              </a:lnSpc>
            </a:pPr>
            <a:r>
              <a:rPr lang="en-US" altLang="zh-CN" sz="1800">
                <a:solidFill>
                  <a:schemeClr val="bg1"/>
                </a:solidFill>
                <a:latin typeface="Arial Black" panose="020b0a04020102020204" charset="0"/>
                <a:cs typeface="Arial Black" panose="020b0a04020102020204" charset="0"/>
              </a:rPr>
              <a:t>Simon:  Whose caps are those?</a:t>
            </a:r>
          </a:p>
          <a:p>
            <a:pPr fontAlgn="auto">
              <a:lnSpc>
                <a:spcPts val="2960"/>
              </a:lnSpc>
            </a:pPr>
            <a:r>
              <a:rPr lang="en-US" altLang="zh-CN" sz="1800">
                <a:solidFill>
                  <a:schemeClr val="bg1"/>
                </a:solidFill>
                <a:latin typeface="Arial Black" panose="020b0a04020102020204" charset="0"/>
                <a:cs typeface="Arial Black" panose="020b0a04020102020204" charset="0"/>
              </a:rPr>
              <a:t>Amy:     They are the ________(children) caps.</a:t>
            </a:r>
          </a:p>
          <a:p>
            <a:pPr fontAlgn="auto">
              <a:lnSpc>
                <a:spcPts val="2960"/>
              </a:lnSpc>
            </a:pPr>
            <a:r>
              <a:rPr lang="en-US" altLang="zh-CN" sz="1800">
                <a:solidFill>
                  <a:schemeClr val="bg1"/>
                </a:solidFill>
                <a:latin typeface="Arial Black" panose="020b0a04020102020204" charset="0"/>
                <a:cs typeface="Arial Black" panose="020b0a04020102020204" charset="0"/>
              </a:rPr>
              <a:t>Millie:    Are these pencil cases ________(Tommy)?</a:t>
            </a:r>
          </a:p>
          <a:p>
            <a:pPr fontAlgn="auto">
              <a:lnSpc>
                <a:spcPts val="2960"/>
              </a:lnSpc>
            </a:pPr>
            <a:r>
              <a:rPr lang="en-US" altLang="zh-CN" sz="1800">
                <a:solidFill>
                  <a:schemeClr val="bg1"/>
                </a:solidFill>
                <a:latin typeface="Arial Black" panose="020b0a04020102020204" charset="0"/>
                <a:cs typeface="Arial Black" panose="020b0a04020102020204" charset="0"/>
              </a:rPr>
              <a:t>Kitty:     No. _______(he) are next to ________(I) pencil case. </a:t>
            </a:r>
          </a:p>
        </p:txBody>
      </p:sp>
      <p:sp>
        <p:nvSpPr>
          <p:cNvPr id="5" name="文本框 4"/>
          <p:cNvSpPr txBox="1"/>
          <p:nvPr/>
        </p:nvSpPr>
        <p:spPr>
          <a:xfrm>
            <a:off x="3207385" y="1833880"/>
            <a:ext cx="81915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your</a:t>
            </a:r>
          </a:p>
        </p:txBody>
      </p:sp>
      <p:sp>
        <p:nvSpPr>
          <p:cNvPr id="6" name="文本框 5"/>
          <p:cNvSpPr txBox="1"/>
          <p:nvPr/>
        </p:nvSpPr>
        <p:spPr>
          <a:xfrm>
            <a:off x="3889375" y="2232660"/>
            <a:ext cx="124650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mine</a:t>
            </a:r>
          </a:p>
        </p:txBody>
      </p:sp>
      <p:sp>
        <p:nvSpPr>
          <p:cNvPr id="7" name="文本框 6"/>
          <p:cNvSpPr txBox="1"/>
          <p:nvPr/>
        </p:nvSpPr>
        <p:spPr>
          <a:xfrm>
            <a:off x="6292850" y="2096135"/>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Sandy’s</a:t>
            </a:r>
          </a:p>
        </p:txBody>
      </p:sp>
      <p:sp>
        <p:nvSpPr>
          <p:cNvPr id="8" name="文本框 7"/>
          <p:cNvSpPr txBox="1"/>
          <p:nvPr/>
        </p:nvSpPr>
        <p:spPr>
          <a:xfrm>
            <a:off x="4399280" y="2549525"/>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yours</a:t>
            </a:r>
          </a:p>
        </p:txBody>
      </p:sp>
      <p:sp>
        <p:nvSpPr>
          <p:cNvPr id="13" name="文本框 12"/>
          <p:cNvSpPr txBox="1"/>
          <p:nvPr/>
        </p:nvSpPr>
        <p:spPr>
          <a:xfrm>
            <a:off x="4317365" y="2948305"/>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girls’</a:t>
            </a:r>
            <a:endParaRPr lang="en-US" altLang="zh-CN" sz="2000">
              <a:solidFill>
                <a:srgbClr val="FFFF00"/>
              </a:solidFill>
              <a:latin typeface="Arial Black" panose="020b0a04020102020204" charset="0"/>
              <a:cs typeface="Arial Black" panose="020b0a04020102020204" charset="0"/>
            </a:endParaRPr>
          </a:p>
        </p:txBody>
      </p:sp>
      <p:sp>
        <p:nvSpPr>
          <p:cNvPr id="14" name="文本框 13"/>
          <p:cNvSpPr txBox="1"/>
          <p:nvPr/>
        </p:nvSpPr>
        <p:spPr>
          <a:xfrm>
            <a:off x="3407410" y="3609340"/>
            <a:ext cx="172847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children’s</a:t>
            </a:r>
          </a:p>
        </p:txBody>
      </p:sp>
      <p:sp>
        <p:nvSpPr>
          <p:cNvPr id="15" name="文本框 14"/>
          <p:cNvSpPr txBox="1"/>
          <p:nvPr/>
        </p:nvSpPr>
        <p:spPr>
          <a:xfrm>
            <a:off x="4697095" y="4008120"/>
            <a:ext cx="172847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Tommy’s</a:t>
            </a:r>
          </a:p>
        </p:txBody>
      </p:sp>
      <p:sp>
        <p:nvSpPr>
          <p:cNvPr id="16" name="文本框 15"/>
          <p:cNvSpPr txBox="1"/>
          <p:nvPr/>
        </p:nvSpPr>
        <p:spPr>
          <a:xfrm>
            <a:off x="2651125" y="4460240"/>
            <a:ext cx="82740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His</a:t>
            </a:r>
          </a:p>
        </p:txBody>
      </p:sp>
      <p:sp>
        <p:nvSpPr>
          <p:cNvPr id="17" name="文本框 16"/>
          <p:cNvSpPr txBox="1"/>
          <p:nvPr/>
        </p:nvSpPr>
        <p:spPr>
          <a:xfrm>
            <a:off x="5365115" y="4460240"/>
            <a:ext cx="67246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my</a:t>
            </a:r>
          </a:p>
        </p:txBody>
      </p:sp>
      <p:sp>
        <p:nvSpPr>
          <p:cNvPr id="18" name="矩形 23"/>
          <p:cNvSpPr/>
          <p:nvPr/>
        </p:nvSpPr>
        <p:spPr>
          <a:xfrm>
            <a:off x="2236470" y="1661160"/>
            <a:ext cx="4001770" cy="1260475"/>
          </a:xfrm>
          <a:prstGeom prst="rect">
            <a:avLst/>
          </a:prstGeom>
          <a:solidFill>
            <a:srgbClr val="1D4582"/>
          </a:solidFill>
          <a:ln w="50800" cmpd="sng">
            <a:solidFill>
              <a:schemeClr val="accent2">
                <a:lumMod val="50000"/>
              </a:schemeClr>
            </a:solidFill>
            <a:prstDash val="solid"/>
          </a:ln>
        </p:spPr>
        <p:txBody>
          <a:bodyPr vert="horz" wrap="square" anchor="t">
            <a:spAutoFit/>
            <a:scene3d>
              <a:camera prst="orthographicFront"/>
              <a:lightRig rig="threePt" dir="t"/>
            </a:scene3d>
          </a:bodyPr>
          <a:lstStyle/>
          <a:p>
            <a:pPr marL="0" lvl="0" indent="0" algn="ctr" eaLnBrk="1" hangingPunct="1"/>
            <a:r>
              <a:rPr lang="en-US" altLang="zh-CN" sz="40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Noun </a:t>
            </a:r>
            <a:r>
              <a:rPr lang="en-US" altLang="zh-CN"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 ’s</a:t>
            </a:r>
          </a:p>
          <a:p>
            <a:pPr marL="0" lvl="0" indent="0" algn="ctr" eaLnBrk="1" hangingPunct="1"/>
            <a:r>
              <a:rPr 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r>
              <a:rPr lang="zh-CN" alt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名词所有格</a:t>
            </a:r>
            <a:r>
              <a:rPr 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p>
        </p:txBody>
      </p:sp>
      <p:sp>
        <p:nvSpPr>
          <p:cNvPr id="19" name="矩形 23"/>
          <p:cNvSpPr/>
          <p:nvPr/>
        </p:nvSpPr>
        <p:spPr>
          <a:xfrm>
            <a:off x="628108" y="3014183"/>
            <a:ext cx="7769225" cy="1753235"/>
          </a:xfrm>
          <a:prstGeom prst="rect">
            <a:avLst/>
          </a:prstGeom>
          <a:solidFill>
            <a:srgbClr val="1D4582"/>
          </a:solidFill>
          <a:ln w="50800" cmpd="sng">
            <a:solidFill>
              <a:schemeClr val="accent2">
                <a:lumMod val="50000"/>
              </a:schemeClr>
            </a:solidFill>
            <a:prstDash val="solid"/>
          </a:ln>
        </p:spPr>
        <p:txBody>
          <a:bodyPr vert="horz" wrap="square" anchor="t">
            <a:spAutoFit/>
            <a:scene3d>
              <a:camera prst="orthographicFront"/>
              <a:lightRig rig="threePt" dir="t"/>
            </a:scene3d>
          </a:bodyPr>
          <a:lstStyle/>
          <a:p>
            <a:pPr marL="0" lvl="0" indent="0" algn="ctr" eaLnBrk="1" hangingPunct="1"/>
            <a:r>
              <a:rPr lang="en-US" altLang="zh-CN"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Possessive adjectives and pronouns</a:t>
            </a:r>
          </a:p>
          <a:p>
            <a:pPr marL="0" lvl="0" indent="0" algn="ctr" eaLnBrk="1" hangingPunct="1"/>
            <a:r>
              <a:rPr 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r>
              <a:rPr lang="zh-CN" alt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形容词性和名词性物主代词</a:t>
            </a:r>
            <a:r>
              <a:rPr lang="en-US" sz="36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after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nodeType="clickPar">
                      <p:stCondLst>
                        <p:cond delay="indefinite"/>
                      </p:stCondLst>
                      <p:childTnLst>
                        <p:par>
                          <p:cTn id="36" fill="hold" nodeType="after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childTnLst>
                    </p:cTn>
                  </p:par>
                  <p:par>
                    <p:cTn id="40" fill="hold" nodeType="clickPar">
                      <p:stCondLst>
                        <p:cond delay="indefinite"/>
                      </p:stCondLst>
                      <p:childTnLst>
                        <p:par>
                          <p:cTn id="41" fill="hold" nodeType="after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par>
                    <p:cTn id="45" fill="hold" nodeType="clickPar">
                      <p:stCondLst>
                        <p:cond delay="indefinite"/>
                      </p:stCondLst>
                      <p:childTnLst>
                        <p:par>
                          <p:cTn id="46" fill="hold" nodeType="after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childTnLst>
                    </p:cTn>
                  </p:par>
                  <p:par>
                    <p:cTn id="50" fill="hold" nodeType="clickPar">
                      <p:stCondLst>
                        <p:cond delay="indefinite"/>
                      </p:stCondLst>
                      <p:childTnLst>
                        <p:par>
                          <p:cTn id="51" fill="hold" nodeType="after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childTnLst>
                    </p:cTn>
                  </p:par>
                  <p:par>
                    <p:cTn id="55" fill="hold" nodeType="clickPar">
                      <p:stCondLst>
                        <p:cond delay="indefinite"/>
                      </p:stCondLst>
                      <p:childTnLst>
                        <p:par>
                          <p:cTn id="56" fill="hold" nodeType="after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linds(horizontal)">
                                      <p:cBhvr>
                                        <p:cTn id="59" dur="500"/>
                                        <p:tgtEl>
                                          <p:spTgt spid="16"/>
                                        </p:tgtEl>
                                      </p:cBhvr>
                                    </p:animEffect>
                                  </p:childTnLst>
                                </p:cTn>
                              </p:par>
                            </p:childTnLst>
                          </p:cTn>
                        </p:par>
                      </p:childTnLst>
                    </p:cTn>
                  </p:par>
                  <p:par>
                    <p:cTn id="60" fill="hold" nodeType="clickPar">
                      <p:stCondLst>
                        <p:cond delay="indefinite"/>
                      </p:stCondLst>
                      <p:childTnLst>
                        <p:par>
                          <p:cTn id="61" fill="hold" nodeType="after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linds(horizontal)">
                                      <p:cBhvr>
                                        <p:cTn id="64" dur="500"/>
                                        <p:tgtEl>
                                          <p:spTgt spid="17"/>
                                        </p:tgtEl>
                                      </p:cBhvr>
                                    </p:animEffect>
                                  </p:childTnLst>
                                </p:cTn>
                              </p:par>
                            </p:childTnLst>
                          </p:cTn>
                        </p:par>
                      </p:childTnLst>
                    </p:cTn>
                  </p:par>
                  <p:par>
                    <p:cTn id="65" fill="hold" nodeType="clickPar">
                      <p:stCondLst>
                        <p:cond delay="indefinite"/>
                      </p:stCondLst>
                      <p:childTnLst>
                        <p:par>
                          <p:cTn id="66" fill="hold" nodeType="afterGroup">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barn(inVertical)">
                                      <p:cBhvr>
                                        <p:cTn id="69" dur="500"/>
                                        <p:tgtEl>
                                          <p:spTgt spid="18"/>
                                        </p:tgtEl>
                                      </p:cBhvr>
                                    </p:animEffect>
                                  </p:childTnLst>
                                </p:cTn>
                              </p:par>
                            </p:childTnLst>
                          </p:cTn>
                        </p:par>
                      </p:childTnLst>
                    </p:cTn>
                  </p:par>
                  <p:par>
                    <p:cTn id="70" fill="hold" nodeType="clickPar">
                      <p:stCondLst>
                        <p:cond delay="indefinite"/>
                      </p:stCondLst>
                      <p:childTnLst>
                        <p:par>
                          <p:cTn id="71" fill="hold" nodeType="afterGroup">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barn(inVertical)">
                                      <p:cBhvr>
                                        <p:cTn id="7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6" grpId="0"/>
      <p:bldP spid="7" grpId="0"/>
      <p:bldP spid="8" grpId="0"/>
      <p:bldP spid="13" grpId="0"/>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 name="矩形 23"/>
          <p:cNvSpPr/>
          <p:nvPr/>
        </p:nvSpPr>
        <p:spPr>
          <a:xfrm rot="20520000">
            <a:off x="-29210" y="184785"/>
            <a:ext cx="1980565" cy="768350"/>
          </a:xfrm>
          <a:prstGeom prst="rect">
            <a:avLst/>
          </a:prstGeom>
          <a:solidFill>
            <a:srgbClr val="1D4582"/>
          </a:solidFill>
          <a:ln w="50800" cmpd="sng">
            <a:solidFill>
              <a:schemeClr val="accent2">
                <a:lumMod val="50000"/>
              </a:schemeClr>
            </a:solidFill>
            <a:prstDash val="solid"/>
          </a:ln>
        </p:spPr>
        <p:txBody>
          <a:bodyPr vert="horz" wrap="square" anchor="t">
            <a:spAutoFit/>
            <a:scene3d>
              <a:camera prst="orthographicFront"/>
              <a:lightRig rig="threePt" dir="t"/>
            </a:scene3d>
          </a:bodyPr>
          <a:lstStyle/>
          <a:p>
            <a:pPr marL="0" lvl="0" indent="0" algn="ctr" eaLnBrk="1" hangingPunct="1"/>
            <a:r>
              <a:rPr lang="en-US" altLang="zh-CN" sz="24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Noun </a:t>
            </a:r>
            <a:r>
              <a:rPr lang="en-US" altLang="zh-CN" sz="20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 ’s</a:t>
            </a:r>
          </a:p>
          <a:p>
            <a:pPr marL="0" lvl="0" indent="0" algn="ctr" eaLnBrk="1" hangingPunct="1"/>
            <a:r>
              <a:rPr lang="en-US" sz="20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r>
              <a:rPr lang="zh-CN" altLang="en-US" sz="20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名词所有格</a:t>
            </a:r>
            <a:r>
              <a:rPr lang="en-US" sz="20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p>
        </p:txBody>
      </p:sp>
      <p:sp>
        <p:nvSpPr>
          <p:cNvPr id="9" name="圆角矩形 8"/>
          <p:cNvSpPr/>
          <p:nvPr/>
        </p:nvSpPr>
        <p:spPr>
          <a:xfrm>
            <a:off x="3881120" y="160020"/>
            <a:ext cx="2263140" cy="600075"/>
          </a:xfrm>
          <a:prstGeom prst="roundRect">
            <a:avLst/>
          </a:prstGeom>
          <a:solidFill>
            <a:schemeClr val="tx2">
              <a:lumMod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a:solidFill>
                  <a:schemeClr val="bg1"/>
                </a:solidFill>
                <a:latin typeface="Arial Black" panose="020b0a04020102020204" charset="0"/>
                <a:cs typeface="Arial Black" panose="020b0a04020102020204" charset="0"/>
              </a:rPr>
              <a:t>rules</a:t>
            </a:r>
          </a:p>
        </p:txBody>
      </p:sp>
      <p:graphicFrame>
        <p:nvGraphicFramePr>
          <p:cNvPr id="10" name="表格 9"/>
          <p:cNvGraphicFramePr>
            <a:graphicFrameLocks noGrp="1"/>
          </p:cNvGraphicFramePr>
          <p:nvPr>
            <p:custDataLst>
              <p:tags r:id="rId2"/>
            </p:custDataLst>
          </p:nvPr>
        </p:nvGraphicFramePr>
        <p:xfrm>
          <a:off x="828040" y="948690"/>
          <a:ext cx="7995285" cy="3779520"/>
        </p:xfrm>
        <a:graphic>
          <a:graphicData uri="http://schemas.openxmlformats.org/drawingml/2006/table">
            <a:tbl>
              <a:tblPr firstRow="1" bandRow="1">
                <a:tableStyleId>{5C22544A-7EE6-4342-B048-85BDC9FD1C3A}</a:tableStyleId>
              </a:tblPr>
              <a:tblGrid>
                <a:gridCol w="4227195"/>
                <a:gridCol w="3768090"/>
              </a:tblGrid>
              <a:tr h="655955">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r h="650240">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r h="636905">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r h="562610">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r h="636905">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r h="636905">
                <a:tc>
                  <a:txBody>
                    <a:bodyPr vert="horz" wrap="square"/>
                    <a:lstStyle/>
                    <a:p>
                      <a:pPr>
                        <a:buNone/>
                      </a:pPr>
                      <a:endParaRPr lang="zh-CN" altLang="en-US"/>
                    </a:p>
                  </a:txBody>
                  <a:tcPr>
                    <a:solidFill>
                      <a:schemeClr val="tx2">
                        <a:lumMod val="50000"/>
                      </a:schemeClr>
                    </a:solidFill>
                  </a:tcPr>
                </a:tc>
                <a:tc>
                  <a:txBody>
                    <a:bodyPr vert="horz" wrap="square"/>
                    <a:lstStyle/>
                    <a:p>
                      <a:pPr>
                        <a:buNone/>
                      </a:pPr>
                      <a:endParaRPr lang="zh-CN" altLang="en-US"/>
                    </a:p>
                  </a:txBody>
                  <a:tcPr>
                    <a:solidFill>
                      <a:schemeClr val="tx2">
                        <a:lumMod val="50000"/>
                      </a:schemeClr>
                    </a:solidFill>
                  </a:tcPr>
                </a:tc>
              </a:tr>
            </a:tbl>
          </a:graphicData>
        </a:graphic>
      </p:graphicFrame>
      <p:sp>
        <p:nvSpPr>
          <p:cNvPr id="11" name="文本框 10"/>
          <p:cNvSpPr txBox="1"/>
          <p:nvPr/>
        </p:nvSpPr>
        <p:spPr>
          <a:xfrm>
            <a:off x="855980" y="1131570"/>
            <a:ext cx="2920365" cy="398780"/>
          </a:xfrm>
          <a:prstGeom prst="rect">
            <a:avLst/>
          </a:prstGeom>
          <a:noFill/>
        </p:spPr>
        <p:txBody>
          <a:bodyPr wrap="square" rtlCol="0">
            <a:spAutoFit/>
            <a:scene3d>
              <a:camera prst="orthographicFront"/>
              <a:lightRig rig="threePt" dir="t"/>
            </a:scene3d>
          </a:bodyPr>
          <a:lstStyle/>
          <a:p>
            <a:r>
              <a:rPr lang="zh-CN" altLang="en-US" sz="2000" b="1">
                <a:solidFill>
                  <a:schemeClr val="bg1"/>
                </a:solidFill>
                <a:effectLst/>
                <a:latin typeface="Arial Black" panose="020b0a04020102020204" charset="0"/>
                <a:cs typeface="Arial Black" panose="020b0a04020102020204" charset="0"/>
              </a:rPr>
              <a:t>在名字后面加 </a:t>
            </a:r>
            <a:r>
              <a:rPr lang="en-US" altLang="zh-CN" sz="2000" b="1">
                <a:solidFill>
                  <a:schemeClr val="bg1"/>
                </a:solidFill>
                <a:latin typeface="Arial Black" panose="020b0a04020102020204" charset="0"/>
                <a:cs typeface="Arial Black" panose="020b0a04020102020204" charset="0"/>
              </a:rPr>
              <a:t>’s</a:t>
            </a:r>
          </a:p>
        </p:txBody>
      </p:sp>
      <p:sp>
        <p:nvSpPr>
          <p:cNvPr id="12" name="文本框 11"/>
          <p:cNvSpPr txBox="1"/>
          <p:nvPr/>
        </p:nvSpPr>
        <p:spPr>
          <a:xfrm>
            <a:off x="828040" y="1804035"/>
            <a:ext cx="3836035" cy="398780"/>
          </a:xfrm>
          <a:prstGeom prst="rect">
            <a:avLst/>
          </a:prstGeom>
          <a:noFill/>
        </p:spPr>
        <p:txBody>
          <a:bodyPr wrap="square" rtlCol="0">
            <a:spAutoFit/>
            <a:scene3d>
              <a:camera prst="orthographicFront"/>
              <a:lightRig rig="threePt" dir="t"/>
            </a:scene3d>
          </a:bodyPr>
          <a:lstStyle/>
          <a:p>
            <a:r>
              <a:rPr lang="zh-CN" altLang="en-US" sz="2000" b="1">
                <a:solidFill>
                  <a:schemeClr val="bg1"/>
                </a:solidFill>
                <a:effectLst/>
                <a:latin typeface="Arial Black" panose="020b0a04020102020204" charset="0"/>
                <a:cs typeface="Arial Black" panose="020b0a04020102020204" charset="0"/>
              </a:rPr>
              <a:t>在单数名词后面加 </a:t>
            </a:r>
            <a:r>
              <a:rPr lang="en-US" altLang="zh-CN" sz="2000" b="1">
                <a:solidFill>
                  <a:schemeClr val="bg1"/>
                </a:solidFill>
                <a:latin typeface="Arial Black" panose="020b0a04020102020204" charset="0"/>
                <a:cs typeface="Arial Black" panose="020b0a04020102020204" charset="0"/>
              </a:rPr>
              <a:t>’s</a:t>
            </a:r>
          </a:p>
        </p:txBody>
      </p:sp>
      <p:sp>
        <p:nvSpPr>
          <p:cNvPr id="13" name="文本框 12"/>
          <p:cNvSpPr txBox="1"/>
          <p:nvPr/>
        </p:nvSpPr>
        <p:spPr>
          <a:xfrm>
            <a:off x="828040" y="2404110"/>
            <a:ext cx="3836035" cy="398780"/>
          </a:xfrm>
          <a:prstGeom prst="rect">
            <a:avLst/>
          </a:prstGeom>
          <a:noFill/>
        </p:spPr>
        <p:txBody>
          <a:bodyPr wrap="square" rtlCol="0">
            <a:spAutoFit/>
            <a:scene3d>
              <a:camera prst="orthographicFront"/>
              <a:lightRig rig="threePt" dir="t"/>
            </a:scene3d>
          </a:bodyPr>
          <a:lstStyle/>
          <a:p>
            <a:pPr lvl="0" eaLnBrk="1" latinLnBrk="0" hangingPunct="1"/>
            <a:r>
              <a:rPr lang="zh-CN" altLang="en-US" sz="2000" b="1">
                <a:solidFill>
                  <a:schemeClr val="bg1"/>
                </a:solidFill>
                <a:effectLst/>
                <a:latin typeface="Times New Roman" panose="02020603050405020304" pitchFamily="18" charset="0"/>
                <a:ea typeface="宋体" panose="02010600030101010101" pitchFamily="2" charset="-122"/>
                <a:sym typeface="+mn-ea"/>
              </a:rPr>
              <a:t>以s结尾的复数名词后面加</a:t>
            </a:r>
            <a:r>
              <a:rPr lang="zh-CN" altLang="en-US" sz="2000" b="1">
                <a:solidFill>
                  <a:schemeClr val="bg1"/>
                </a:solidFill>
                <a:effectLst/>
                <a:latin typeface="Arial Black" panose="020b0a04020102020204" charset="0"/>
                <a:ea typeface="宋体" panose="02010600030101010101" pitchFamily="2" charset="-122"/>
                <a:cs typeface="Arial Black" panose="020b0a04020102020204" charset="0"/>
                <a:sym typeface="+mn-ea"/>
              </a:rPr>
              <a:t> </a:t>
            </a:r>
            <a:r>
              <a:rPr lang="en-US" altLang="zh-CN" sz="2000" b="1">
                <a:solidFill>
                  <a:schemeClr val="bg1"/>
                </a:solidFill>
                <a:effectLst/>
                <a:latin typeface="Arial Black" panose="020b0a04020102020204" charset="0"/>
                <a:ea typeface="宋体" panose="02010600030101010101" pitchFamily="2" charset="-122"/>
                <a:cs typeface="Arial Black" panose="020b0a04020102020204" charset="0"/>
                <a:sym typeface="+mn-ea"/>
              </a:rPr>
              <a:t>’</a:t>
            </a:r>
          </a:p>
        </p:txBody>
      </p:sp>
      <p:sp>
        <p:nvSpPr>
          <p:cNvPr id="15" name="文本框 14"/>
          <p:cNvSpPr txBox="1"/>
          <p:nvPr/>
        </p:nvSpPr>
        <p:spPr>
          <a:xfrm>
            <a:off x="828040" y="2999740"/>
            <a:ext cx="4447540" cy="398780"/>
          </a:xfrm>
          <a:prstGeom prst="rect">
            <a:avLst/>
          </a:prstGeom>
          <a:noFill/>
        </p:spPr>
        <p:txBody>
          <a:bodyPr wrap="square" rtlCol="0">
            <a:spAutoFit/>
            <a:scene3d>
              <a:camera prst="orthographicFront"/>
              <a:lightRig rig="threePt" dir="t"/>
            </a:scene3d>
          </a:bodyPr>
          <a:lstStyle/>
          <a:p>
            <a:pPr lvl="0" eaLnBrk="1" latinLnBrk="0" hangingPunct="1"/>
            <a:r>
              <a:rPr lang="zh-CN" altLang="en-US" sz="2000" b="1">
                <a:solidFill>
                  <a:schemeClr val="bg1"/>
                </a:solidFill>
                <a:effectLst/>
                <a:latin typeface="Times New Roman" panose="02020603050405020304" pitchFamily="18" charset="0"/>
                <a:ea typeface="宋体" panose="02010600030101010101" pitchFamily="2" charset="-122"/>
                <a:sym typeface="+mn-ea"/>
              </a:rPr>
              <a:t>不以s结尾的名词复数后面加 </a:t>
            </a:r>
            <a:r>
              <a:rPr lang="en-US" altLang="zh-CN" sz="2000" b="1">
                <a:solidFill>
                  <a:schemeClr val="bg1"/>
                </a:solidFill>
                <a:effectLst/>
                <a:latin typeface="Arial Black" panose="020b0a04020102020204" charset="0"/>
                <a:ea typeface="宋体" panose="02010600030101010101" pitchFamily="2" charset="-122"/>
                <a:cs typeface="Arial Black" panose="020b0a04020102020204" charset="0"/>
                <a:sym typeface="+mn-ea"/>
              </a:rPr>
              <a:t>’</a:t>
            </a:r>
            <a:r>
              <a:rPr lang="zh-CN" altLang="en-US" sz="2000" b="1">
                <a:solidFill>
                  <a:schemeClr val="bg1"/>
                </a:solidFill>
                <a:effectLst/>
                <a:latin typeface="Arial Black" panose="020b0a04020102020204" charset="0"/>
                <a:ea typeface="宋体" panose="02010600030101010101" pitchFamily="2" charset="-122"/>
                <a:cs typeface="Arial Black" panose="020b0a04020102020204" charset="0"/>
                <a:sym typeface="+mn-ea"/>
              </a:rPr>
              <a:t>s</a:t>
            </a:r>
          </a:p>
        </p:txBody>
      </p:sp>
      <p:sp>
        <p:nvSpPr>
          <p:cNvPr id="17" name="文本框 16"/>
          <p:cNvSpPr txBox="1"/>
          <p:nvPr/>
        </p:nvSpPr>
        <p:spPr>
          <a:xfrm>
            <a:off x="855980" y="3552190"/>
            <a:ext cx="5677535" cy="398780"/>
          </a:xfrm>
          <a:prstGeom prst="rect">
            <a:avLst/>
          </a:prstGeom>
          <a:noFill/>
          <a:ln w="9525">
            <a:noFill/>
          </a:ln>
        </p:spPr>
        <p:txBody>
          <a:bodyPr vert="horz" wrap="square" anchor="t">
            <a:spAutoFit/>
            <a:scene3d>
              <a:camera prst="orthographicFront"/>
              <a:lightRig rig="threePt" dir="t"/>
            </a:scene3d>
          </a:bodyPr>
          <a:lstStyle/>
          <a:p>
            <a:pPr lvl="0" eaLnBrk="1" latinLnBrk="0" hangingPunct="1"/>
            <a:r>
              <a:rPr lang="zh-CN" altLang="en-US" sz="2000" b="1">
                <a:solidFill>
                  <a:schemeClr val="bg1"/>
                </a:solidFill>
                <a:effectLst/>
                <a:latin typeface="Arial" panose="020b0604020202020204" pitchFamily="34" charset="0"/>
                <a:ea typeface="宋体" panose="02010600030101010101" pitchFamily="2" charset="-122"/>
              </a:rPr>
              <a:t>表示两人共有，在第二个人后面加</a:t>
            </a:r>
            <a:r>
              <a:rPr lang="zh-CN" altLang="en-US" sz="2000" b="1">
                <a:solidFill>
                  <a:schemeClr val="bg1"/>
                </a:solidFill>
                <a:effectLst/>
                <a:latin typeface="Arial Black" panose="020b0a04020102020204" charset="0"/>
                <a:ea typeface="宋体" panose="02010600030101010101" pitchFamily="2" charset="-122"/>
                <a:cs typeface="Arial Black" panose="020b0a04020102020204" charset="0"/>
              </a:rPr>
              <a:t> </a:t>
            </a:r>
            <a:r>
              <a:rPr lang="en-US" altLang="zh-CN" sz="2000" b="1">
                <a:solidFill>
                  <a:schemeClr val="bg1"/>
                </a:solidFill>
                <a:effectLst/>
                <a:latin typeface="Arial Black" panose="020b0a04020102020204" charset="0"/>
                <a:ea typeface="宋体" panose="02010600030101010101" pitchFamily="2" charset="-122"/>
                <a:cs typeface="Arial Black" panose="020b0a04020102020204" charset="0"/>
              </a:rPr>
              <a:t>’</a:t>
            </a:r>
            <a:r>
              <a:rPr lang="zh-CN" altLang="en-US" sz="2000" b="1">
                <a:solidFill>
                  <a:schemeClr val="bg1"/>
                </a:solidFill>
                <a:effectLst/>
                <a:latin typeface="Arial Black" panose="020b0a04020102020204" charset="0"/>
                <a:ea typeface="宋体" panose="02010600030101010101" pitchFamily="2" charset="-122"/>
                <a:cs typeface="Arial Black" panose="020b0a04020102020204" charset="0"/>
              </a:rPr>
              <a:t>s</a:t>
            </a:r>
          </a:p>
        </p:txBody>
      </p:sp>
      <p:sp>
        <p:nvSpPr>
          <p:cNvPr id="24" name="文本框 23"/>
          <p:cNvSpPr txBox="1"/>
          <p:nvPr/>
        </p:nvSpPr>
        <p:spPr>
          <a:xfrm>
            <a:off x="855980" y="4161790"/>
            <a:ext cx="5677535" cy="398780"/>
          </a:xfrm>
          <a:prstGeom prst="rect">
            <a:avLst/>
          </a:prstGeom>
          <a:noFill/>
          <a:ln w="9525">
            <a:noFill/>
          </a:ln>
        </p:spPr>
        <p:txBody>
          <a:bodyPr vert="horz" wrap="square" anchor="t">
            <a:spAutoFit/>
            <a:scene3d>
              <a:camera prst="orthographicFront"/>
              <a:lightRig rig="threePt" dir="t"/>
            </a:scene3d>
          </a:bodyPr>
          <a:lstStyle/>
          <a:p>
            <a:pPr lvl="0" eaLnBrk="1" latinLnBrk="0" hangingPunct="1"/>
            <a:r>
              <a:rPr lang="zh-CN" altLang="en-US" sz="2000" b="1">
                <a:solidFill>
                  <a:schemeClr val="bg1"/>
                </a:solidFill>
                <a:latin typeface="Arial" panose="020b0604020202020204" pitchFamily="34" charset="0"/>
                <a:ea typeface="宋体" panose="02010600030101010101" pitchFamily="2" charset="-122"/>
                <a:sym typeface="+mn-ea"/>
              </a:rPr>
              <a:t>表示两人分别所有，分别加 </a:t>
            </a:r>
            <a:r>
              <a:rPr lang="en-US" altLang="zh-CN" sz="2000" b="1">
                <a:solidFill>
                  <a:schemeClr val="bg1"/>
                </a:solidFill>
                <a:latin typeface="Arial Black" panose="020b0a04020102020204" charset="0"/>
                <a:ea typeface="宋体" panose="02010600030101010101" pitchFamily="2" charset="-122"/>
                <a:cs typeface="Arial Black" panose="020b0a04020102020204" charset="0"/>
                <a:sym typeface="+mn-ea"/>
              </a:rPr>
              <a:t>’</a:t>
            </a:r>
            <a:r>
              <a:rPr lang="zh-CN" altLang="en-US" sz="2000" b="1">
                <a:solidFill>
                  <a:schemeClr val="bg1"/>
                </a:solidFill>
                <a:latin typeface="Arial Black" panose="020b0a04020102020204" charset="0"/>
                <a:ea typeface="宋体" panose="02010600030101010101" pitchFamily="2" charset="-122"/>
                <a:cs typeface="Arial Black" panose="020b0a04020102020204" charset="0"/>
                <a:sym typeface="+mn-ea"/>
              </a:rPr>
              <a:t>s</a:t>
            </a:r>
            <a:endParaRPr lang="zh-CN" altLang="en-US" sz="2000" b="1">
              <a:solidFill>
                <a:schemeClr val="bg1"/>
              </a:solidFill>
              <a:effectLst/>
              <a:latin typeface="Arial Black" panose="020b0a04020102020204" charset="0"/>
              <a:ea typeface="宋体" panose="02010600030101010101" pitchFamily="2" charset="-122"/>
              <a:cs typeface="Arial Black" panose="020b0a04020102020204" charset="0"/>
              <a:sym typeface="+mn-ea"/>
            </a:endParaRPr>
          </a:p>
        </p:txBody>
      </p:sp>
      <p:sp>
        <p:nvSpPr>
          <p:cNvPr id="29" name="文本框 28"/>
          <p:cNvSpPr txBox="1"/>
          <p:nvPr/>
        </p:nvSpPr>
        <p:spPr>
          <a:xfrm>
            <a:off x="5275580" y="1131570"/>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Sandy’s</a:t>
            </a:r>
          </a:p>
        </p:txBody>
      </p:sp>
      <p:sp>
        <p:nvSpPr>
          <p:cNvPr id="30" name="文本框 29"/>
          <p:cNvSpPr txBox="1"/>
          <p:nvPr/>
        </p:nvSpPr>
        <p:spPr>
          <a:xfrm>
            <a:off x="5275580" y="1771650"/>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girl’s</a:t>
            </a:r>
          </a:p>
        </p:txBody>
      </p:sp>
      <p:sp>
        <p:nvSpPr>
          <p:cNvPr id="31" name="文本框 30"/>
          <p:cNvSpPr txBox="1"/>
          <p:nvPr/>
        </p:nvSpPr>
        <p:spPr>
          <a:xfrm>
            <a:off x="5275580" y="2404110"/>
            <a:ext cx="14465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girls’</a:t>
            </a:r>
          </a:p>
        </p:txBody>
      </p:sp>
      <p:sp>
        <p:nvSpPr>
          <p:cNvPr id="32" name="文本框 31"/>
          <p:cNvSpPr txBox="1"/>
          <p:nvPr/>
        </p:nvSpPr>
        <p:spPr>
          <a:xfrm>
            <a:off x="5275580" y="2999740"/>
            <a:ext cx="185293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children’s</a:t>
            </a:r>
          </a:p>
        </p:txBody>
      </p:sp>
      <p:sp>
        <p:nvSpPr>
          <p:cNvPr id="34" name="文本框 33"/>
          <p:cNvSpPr txBox="1"/>
          <p:nvPr/>
        </p:nvSpPr>
        <p:spPr>
          <a:xfrm>
            <a:off x="5275580" y="3552190"/>
            <a:ext cx="298450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Kitty and Millie’s</a:t>
            </a:r>
          </a:p>
        </p:txBody>
      </p:sp>
      <p:sp>
        <p:nvSpPr>
          <p:cNvPr id="35" name="文本框 34"/>
          <p:cNvSpPr txBox="1"/>
          <p:nvPr/>
        </p:nvSpPr>
        <p:spPr>
          <a:xfrm>
            <a:off x="5275580" y="4161790"/>
            <a:ext cx="298450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Kitty' s and Millie’s</a:t>
            </a:r>
          </a:p>
        </p:txBody>
      </p:sp>
      <p:sp>
        <p:nvSpPr>
          <p:cNvPr id="36" name="矩形 35"/>
          <p:cNvSpPr/>
          <p:nvPr/>
        </p:nvSpPr>
        <p:spPr>
          <a:xfrm>
            <a:off x="5365750" y="3896995"/>
            <a:ext cx="3129280" cy="36830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r>
              <a:rPr lang="en-US" altLang="zh-CN" b="1" kern="100">
                <a:solidFill>
                  <a:prstClr val="white"/>
                </a:solidFill>
                <a:latin typeface="Times New Roman" panose="02020603050405020304" pitchFamily="18" charset="0"/>
                <a:ea typeface="等线" panose="02010600030101010101" charset="-122"/>
                <a:cs typeface="Times New Roman" panose="02020603050405020304" pitchFamily="18" charset="0"/>
              </a:rPr>
              <a:t>Kitty shares a pen with Millie. </a:t>
            </a:r>
          </a:p>
        </p:txBody>
      </p:sp>
      <p:sp>
        <p:nvSpPr>
          <p:cNvPr id="37" name="矩形 36"/>
          <p:cNvSpPr/>
          <p:nvPr/>
        </p:nvSpPr>
        <p:spPr>
          <a:xfrm>
            <a:off x="5365750" y="4498340"/>
            <a:ext cx="3129280" cy="6451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r>
              <a:rPr lang="en-US" altLang="zh-CN" b="1" kern="100">
                <a:solidFill>
                  <a:prstClr val="white"/>
                </a:solidFill>
                <a:latin typeface="Times New Roman" panose="02020603050405020304" pitchFamily="18" charset="0"/>
                <a:ea typeface="等线" panose="02010600030101010101" charset="-122"/>
                <a:cs typeface="Times New Roman" panose="02020603050405020304" pitchFamily="18" charset="0"/>
              </a:rPr>
              <a:t>Kitty and Millie have their own pens.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linds(horizontal)">
                                      <p:cBhvr>
                                        <p:cTn id="52" dur="500"/>
                                        <p:tgtEl>
                                          <p:spTgt spid="34"/>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blinds(horizontal)">
                                      <p:cBhvr>
                                        <p:cTn id="57" dur="500"/>
                                        <p:tgtEl>
                                          <p:spTgt spid="36"/>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blinds(horizontal)">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7" grpId="0"/>
      <p:bldP spid="24" grpId="0"/>
      <p:bldP spid="29" grpId="0"/>
      <p:bldP spid="30" grpId="0"/>
      <p:bldP spid="31" grpId="0"/>
      <p:bldP spid="32" grpId="0"/>
      <p:bldP spid="34" grpId="0"/>
      <p:bldP spid="35" grpId="0"/>
      <p:bldP spid="36" grpId="0"/>
      <p:bldP spid="37"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 name="矩形 23"/>
          <p:cNvSpPr/>
          <p:nvPr/>
        </p:nvSpPr>
        <p:spPr>
          <a:xfrm rot="19740000">
            <a:off x="-111760" y="307340"/>
            <a:ext cx="2469515" cy="1476375"/>
          </a:xfrm>
          <a:prstGeom prst="rect">
            <a:avLst/>
          </a:prstGeom>
          <a:solidFill>
            <a:srgbClr val="1D4582"/>
          </a:solidFill>
          <a:ln w="50800" cmpd="sng">
            <a:solidFill>
              <a:schemeClr val="accent2">
                <a:lumMod val="50000"/>
              </a:schemeClr>
            </a:solidFill>
            <a:prstDash val="solid"/>
          </a:ln>
        </p:spPr>
        <p:txBody>
          <a:bodyPr vert="horz" wrap="square" anchor="t">
            <a:spAutoFit/>
            <a:scene3d>
              <a:camera prst="orthographicFront"/>
              <a:lightRig rig="threePt" dir="t"/>
            </a:scene3d>
          </a:bodyPr>
          <a:lstStyle/>
          <a:p>
            <a:pPr marL="0" lvl="0" indent="0" algn="ctr" eaLnBrk="1" hangingPunct="1"/>
            <a:r>
              <a:rPr lang="en-US" altLang="zh-CN"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Possessive adjectives and pronouns</a:t>
            </a:r>
          </a:p>
          <a:p>
            <a:pPr marL="0" lvl="0" indent="0" algn="ctr" eaLnBrk="1" hangingPunct="1"/>
            <a:r>
              <a:rPr 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r>
              <a:rPr lang="zh-CN" alt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形容词性和名词性物主代词</a:t>
            </a:r>
            <a:r>
              <a:rPr 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p>
        </p:txBody>
      </p:sp>
      <p:graphicFrame>
        <p:nvGraphicFramePr>
          <p:cNvPr id="2" name="表格 1"/>
          <p:cNvGraphicFramePr>
            <a:graphicFrameLocks noGrp="1"/>
          </p:cNvGraphicFramePr>
          <p:nvPr>
            <p:custDataLst>
              <p:tags r:id="rId2"/>
            </p:custDataLst>
          </p:nvPr>
        </p:nvGraphicFramePr>
        <p:xfrm>
          <a:off x="2251710" y="96520"/>
          <a:ext cx="5852795" cy="4896485"/>
        </p:xfrm>
        <a:graphic>
          <a:graphicData uri="http://schemas.openxmlformats.org/drawingml/2006/table">
            <a:tbl>
              <a:tblPr firstRow="1" bandRow="1">
                <a:tableStyleId>{5C22544A-7EE6-4342-B048-85BDC9FD1C3A}</a:tableStyleId>
              </a:tblPr>
              <a:tblGrid>
                <a:gridCol w="1167130"/>
                <a:gridCol w="2424430"/>
                <a:gridCol w="2261235"/>
              </a:tblGrid>
              <a:tr h="567055">
                <a:tc>
                  <a:txBody>
                    <a:bodyPr vert="horz" wrap="square"/>
                    <a:lstStyle/>
                    <a:p>
                      <a:pPr algn="l">
                        <a:buNone/>
                      </a:pPr>
                      <a:r>
                        <a:rPr lang="zh-CN" altLang="en-US" sz="2000" b="1">
                          <a:solidFill>
                            <a:schemeClr val="bg1"/>
                          </a:solidFill>
                        </a:rPr>
                        <a:t>主格</a:t>
                      </a:r>
                    </a:p>
                  </a:txBody>
                  <a:tcPr>
                    <a:solidFill>
                      <a:schemeClr val="tx2">
                        <a:lumMod val="50000"/>
                      </a:schemeClr>
                    </a:solidFill>
                  </a:tcPr>
                </a:tc>
                <a:tc>
                  <a:txBody>
                    <a:bodyPr vert="horz" wrap="square"/>
                    <a:lstStyle/>
                    <a:p>
                      <a:pPr algn="l">
                        <a:buNone/>
                      </a:pPr>
                      <a:r>
                        <a:rPr lang="zh-CN" altLang="en-US" sz="2000" b="1">
                          <a:solidFill>
                            <a:schemeClr val="bg1"/>
                          </a:solidFill>
                        </a:rPr>
                        <a:t>形容词性物主代词</a:t>
                      </a:r>
                    </a:p>
                  </a:txBody>
                  <a:tcPr>
                    <a:solidFill>
                      <a:schemeClr val="tx2">
                        <a:lumMod val="50000"/>
                      </a:schemeClr>
                    </a:solidFill>
                  </a:tcPr>
                </a:tc>
                <a:tc>
                  <a:txBody>
                    <a:bodyPr vert="horz" wrap="square"/>
                    <a:lstStyle/>
                    <a:p>
                      <a:pPr algn="l">
                        <a:buNone/>
                      </a:pPr>
                      <a:r>
                        <a:rPr lang="zh-CN" altLang="en-US" sz="2000" b="1">
                          <a:solidFill>
                            <a:schemeClr val="bg1"/>
                          </a:solidFill>
                        </a:rPr>
                        <a:t>名词性物主代词</a:t>
                      </a:r>
                    </a:p>
                  </a:txBody>
                  <a:tcPr>
                    <a:solidFill>
                      <a:schemeClr val="tx2">
                        <a:lumMod val="50000"/>
                      </a:schemeClr>
                    </a:solidFill>
                  </a:tcPr>
                </a:tc>
              </a:tr>
              <a:tr h="541655">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I</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2290">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you</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0385">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he</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1020">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she</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0385">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it</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2290">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we</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0385">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you</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541020">
                <a:tc>
                  <a:txBody>
                    <a:bodyPr vert="horz" wrap="square"/>
                    <a:lstStyle/>
                    <a:p>
                      <a:pPr algn="l">
                        <a:buNone/>
                      </a:pPr>
                      <a:r>
                        <a:rPr lang="en-US" altLang="zh-CN" sz="2400">
                          <a:solidFill>
                            <a:schemeClr val="bg1"/>
                          </a:solidFill>
                          <a:latin typeface="Arial Black" panose="020b0a04020102020204" charset="0"/>
                          <a:cs typeface="Arial Black" panose="020b0a04020102020204" charset="0"/>
                        </a:rPr>
                        <a:t>they</a:t>
                      </a:r>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bl>
          </a:graphicData>
        </a:graphic>
      </p:graphicFrame>
      <p:sp>
        <p:nvSpPr>
          <p:cNvPr id="29" name="文本框 28"/>
          <p:cNvSpPr txBox="1"/>
          <p:nvPr/>
        </p:nvSpPr>
        <p:spPr>
          <a:xfrm>
            <a:off x="4182110" y="726440"/>
            <a:ext cx="779780"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my</a:t>
            </a:r>
          </a:p>
        </p:txBody>
      </p:sp>
      <p:sp>
        <p:nvSpPr>
          <p:cNvPr id="3" name="文本框 2"/>
          <p:cNvSpPr txBox="1"/>
          <p:nvPr/>
        </p:nvSpPr>
        <p:spPr>
          <a:xfrm>
            <a:off x="4182110" y="1238885"/>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your</a:t>
            </a:r>
          </a:p>
        </p:txBody>
      </p:sp>
      <p:sp>
        <p:nvSpPr>
          <p:cNvPr id="4" name="文本框 3"/>
          <p:cNvSpPr txBox="1"/>
          <p:nvPr/>
        </p:nvSpPr>
        <p:spPr>
          <a:xfrm>
            <a:off x="4182110" y="1762760"/>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his</a:t>
            </a:r>
          </a:p>
        </p:txBody>
      </p:sp>
      <p:sp>
        <p:nvSpPr>
          <p:cNvPr id="5" name="文本框 4"/>
          <p:cNvSpPr txBox="1"/>
          <p:nvPr/>
        </p:nvSpPr>
        <p:spPr>
          <a:xfrm>
            <a:off x="4182110" y="2372360"/>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her</a:t>
            </a:r>
          </a:p>
        </p:txBody>
      </p:sp>
      <p:sp>
        <p:nvSpPr>
          <p:cNvPr id="6" name="文本框 5"/>
          <p:cNvSpPr txBox="1"/>
          <p:nvPr/>
        </p:nvSpPr>
        <p:spPr>
          <a:xfrm>
            <a:off x="4182110" y="2872740"/>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its</a:t>
            </a:r>
          </a:p>
        </p:txBody>
      </p:sp>
      <p:sp>
        <p:nvSpPr>
          <p:cNvPr id="7" name="文本框 6"/>
          <p:cNvSpPr txBox="1"/>
          <p:nvPr/>
        </p:nvSpPr>
        <p:spPr>
          <a:xfrm>
            <a:off x="4182110" y="3420110"/>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our</a:t>
            </a:r>
          </a:p>
        </p:txBody>
      </p:sp>
      <p:sp>
        <p:nvSpPr>
          <p:cNvPr id="8" name="文本框 7"/>
          <p:cNvSpPr txBox="1"/>
          <p:nvPr/>
        </p:nvSpPr>
        <p:spPr>
          <a:xfrm>
            <a:off x="4182110" y="3967480"/>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your</a:t>
            </a:r>
          </a:p>
        </p:txBody>
      </p:sp>
      <p:sp>
        <p:nvSpPr>
          <p:cNvPr id="9" name="文本框 8"/>
          <p:cNvSpPr txBox="1"/>
          <p:nvPr/>
        </p:nvSpPr>
        <p:spPr>
          <a:xfrm>
            <a:off x="4182110" y="4491355"/>
            <a:ext cx="1136015" cy="398780"/>
          </a:xfrm>
          <a:prstGeom prst="rect">
            <a:avLst/>
          </a:prstGeom>
          <a:noFill/>
        </p:spPr>
        <p:txBody>
          <a:bodyPr wrap="square" rtlCol="0">
            <a:spAutoFit/>
          </a:bodyPr>
          <a:lstStyle/>
          <a:p>
            <a:r>
              <a:rPr lang="en-US" altLang="zh-CN" sz="2000">
                <a:solidFill>
                  <a:srgbClr val="FFFF00"/>
                </a:solidFill>
                <a:latin typeface="Arial Black" panose="020b0a04020102020204" charset="0"/>
                <a:cs typeface="Arial Black" panose="020b0a04020102020204" charset="0"/>
              </a:rPr>
              <a:t>their</a:t>
            </a:r>
          </a:p>
        </p:txBody>
      </p:sp>
      <p:sp>
        <p:nvSpPr>
          <p:cNvPr id="10" name="文本框 9"/>
          <p:cNvSpPr txBox="1"/>
          <p:nvPr/>
        </p:nvSpPr>
        <p:spPr>
          <a:xfrm>
            <a:off x="6301105" y="72644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mine</a:t>
            </a:r>
          </a:p>
        </p:txBody>
      </p:sp>
      <p:sp>
        <p:nvSpPr>
          <p:cNvPr id="11" name="文本框 10"/>
          <p:cNvSpPr txBox="1"/>
          <p:nvPr/>
        </p:nvSpPr>
        <p:spPr>
          <a:xfrm>
            <a:off x="6313170" y="1238885"/>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yours</a:t>
            </a:r>
          </a:p>
        </p:txBody>
      </p:sp>
      <p:sp>
        <p:nvSpPr>
          <p:cNvPr id="12" name="文本框 11"/>
          <p:cNvSpPr txBox="1"/>
          <p:nvPr/>
        </p:nvSpPr>
        <p:spPr>
          <a:xfrm>
            <a:off x="6301105" y="176276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his</a:t>
            </a:r>
          </a:p>
        </p:txBody>
      </p:sp>
      <p:sp>
        <p:nvSpPr>
          <p:cNvPr id="13" name="文本框 12"/>
          <p:cNvSpPr txBox="1"/>
          <p:nvPr/>
        </p:nvSpPr>
        <p:spPr>
          <a:xfrm>
            <a:off x="6301105" y="234569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hers</a:t>
            </a:r>
          </a:p>
        </p:txBody>
      </p:sp>
      <p:sp>
        <p:nvSpPr>
          <p:cNvPr id="14" name="文本框 13"/>
          <p:cNvSpPr txBox="1"/>
          <p:nvPr/>
        </p:nvSpPr>
        <p:spPr>
          <a:xfrm>
            <a:off x="6313170" y="287274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its</a:t>
            </a:r>
          </a:p>
        </p:txBody>
      </p:sp>
      <p:sp>
        <p:nvSpPr>
          <p:cNvPr id="15" name="文本框 14"/>
          <p:cNvSpPr txBox="1"/>
          <p:nvPr/>
        </p:nvSpPr>
        <p:spPr>
          <a:xfrm>
            <a:off x="6313170" y="342011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ours</a:t>
            </a:r>
          </a:p>
        </p:txBody>
      </p:sp>
      <p:sp>
        <p:nvSpPr>
          <p:cNvPr id="16" name="文本框 15"/>
          <p:cNvSpPr txBox="1"/>
          <p:nvPr/>
        </p:nvSpPr>
        <p:spPr>
          <a:xfrm>
            <a:off x="6313170" y="3967480"/>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yours</a:t>
            </a:r>
          </a:p>
        </p:txBody>
      </p:sp>
      <p:sp>
        <p:nvSpPr>
          <p:cNvPr id="17" name="文本框 16"/>
          <p:cNvSpPr txBox="1"/>
          <p:nvPr/>
        </p:nvSpPr>
        <p:spPr>
          <a:xfrm>
            <a:off x="6301105" y="4491355"/>
            <a:ext cx="1339215" cy="398780"/>
          </a:xfrm>
          <a:prstGeom prst="rect">
            <a:avLst/>
          </a:prstGeom>
          <a:noFill/>
        </p:spPr>
        <p:txBody>
          <a:bodyPr wrap="square" rtlCol="0">
            <a:spAutoFit/>
            <a:scene3d>
              <a:camera prst="orthographicFront"/>
              <a:lightRig rig="threePt" dir="t"/>
            </a:scene3d>
          </a:bodyPr>
          <a:lstStyle/>
          <a:p>
            <a:r>
              <a:rPr lang="en-US" altLang="zh-CN" sz="2000">
                <a:solidFill>
                  <a:srgbClr val="FF0000"/>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theirs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linds(horizontal)">
                                      <p:cBhvr>
                                        <p:cTn id="57" dur="500"/>
                                        <p:tgtEl>
                                          <p:spTgt spid="7"/>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linds(horizontal)">
                                      <p:cBhvr>
                                        <p:cTn id="62" dur="500"/>
                                        <p:tgtEl>
                                          <p:spTgt spid="15"/>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linds(horizontal)">
                                      <p:cBhvr>
                                        <p:cTn id="77" dur="500"/>
                                        <p:tgtEl>
                                          <p:spTgt spid="9"/>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blinds(horizontal)">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矩形 23"/>
          <p:cNvSpPr/>
          <p:nvPr/>
        </p:nvSpPr>
        <p:spPr>
          <a:xfrm rot="19740000">
            <a:off x="-123825" y="245110"/>
            <a:ext cx="2469515" cy="1476375"/>
          </a:xfrm>
          <a:prstGeom prst="rect">
            <a:avLst/>
          </a:prstGeom>
          <a:solidFill>
            <a:srgbClr val="1D4582"/>
          </a:solidFill>
          <a:ln w="50800" cmpd="sng">
            <a:solidFill>
              <a:schemeClr val="accent2">
                <a:lumMod val="50000"/>
              </a:schemeClr>
            </a:solidFill>
            <a:prstDash val="solid"/>
          </a:ln>
        </p:spPr>
        <p:txBody>
          <a:bodyPr vert="horz" wrap="square" anchor="t">
            <a:spAutoFit/>
            <a:scene3d>
              <a:camera prst="orthographicFront"/>
              <a:lightRig rig="threePt" dir="t"/>
            </a:scene3d>
          </a:bodyPr>
          <a:lstStyle/>
          <a:p>
            <a:pPr marL="0" lvl="0" indent="0" algn="ctr" eaLnBrk="1" hangingPunct="1"/>
            <a:r>
              <a:rPr lang="en-US" altLang="zh-CN"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sym typeface="+mn-ea"/>
              </a:rPr>
              <a:t>Possessive adjectives and pronouns</a:t>
            </a:r>
          </a:p>
          <a:p>
            <a:pPr marL="0" lvl="0" indent="0" algn="ctr" eaLnBrk="1" hangingPunct="1"/>
            <a:r>
              <a:rPr 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r>
              <a:rPr lang="zh-CN" alt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形容词性和名词性物主代词</a:t>
            </a:r>
            <a:r>
              <a:rPr lang="en-US" sz="1800" b="1">
                <a:solidFill>
                  <a:schemeClr val="bg1"/>
                </a:solidFill>
                <a:effectLst>
                  <a:glow rad="101600">
                    <a:schemeClr val="accent2">
                      <a:satMod val="175000"/>
                      <a:alpha val="40000"/>
                    </a:schemeClr>
                  </a:glow>
                  <a:outerShdw blurRad="38100" dist="19050" dir="2700000" algn="tl" rotWithShape="0">
                    <a:schemeClr val="dk1">
                      <a:alpha val="40000"/>
                    </a:schemeClr>
                  </a:outerShdw>
                </a:effectLst>
                <a:latin typeface="Arial Black" panose="020b0a04020102020204" charset="0"/>
                <a:ea typeface="宋体" panose="02010600030101010101" pitchFamily="2" charset="-122"/>
                <a:sym typeface="+mn-ea"/>
              </a:rPr>
              <a:t>)</a:t>
            </a:r>
          </a:p>
        </p:txBody>
      </p:sp>
      <p:sp>
        <p:nvSpPr>
          <p:cNvPr id="2" name="Text Box 6"/>
          <p:cNvSpPr txBox="1"/>
          <p:nvPr/>
        </p:nvSpPr>
        <p:spPr>
          <a:xfrm>
            <a:off x="3130671" y="309933"/>
            <a:ext cx="3765418" cy="1337945"/>
          </a:xfrm>
          <a:prstGeom prst="rect">
            <a:avLst/>
          </a:prstGeom>
          <a:noFill/>
          <a:ln w="9525">
            <a:noFill/>
          </a:ln>
        </p:spPr>
        <p:txBody>
          <a:bodyPr wrap="square" anchor="t">
            <a:spAutoFit/>
          </a:bodyPr>
          <a:lstStyle/>
          <a:p>
            <a:pPr lvl="0">
              <a:lnSpc>
                <a:spcPct val="100000"/>
              </a:lnSpc>
            </a:pPr>
            <a:r>
              <a:rPr lang="zh-CN" altLang="en-US" sz="2700" b="1">
                <a:solidFill>
                  <a:schemeClr val="bg1"/>
                </a:solidFill>
                <a:latin typeface="Times New Roman" panose="02020603050405020304" pitchFamily="18" charset="0"/>
                <a:ea typeface="宋体" panose="02010600030101010101" pitchFamily="2" charset="-122"/>
              </a:rPr>
              <a:t>This is </a:t>
            </a:r>
            <a:r>
              <a:rPr lang="en-US" altLang="zh-CN" sz="2700" b="1">
                <a:solidFill>
                  <a:schemeClr val="bg1"/>
                </a:solidFill>
                <a:latin typeface="Times New Roman" panose="02020603050405020304" pitchFamily="18" charset="0"/>
                <a:ea typeface="宋体" panose="02010600030101010101" pitchFamily="2" charset="-122"/>
              </a:rPr>
              <a:t>Daniel’s </a:t>
            </a:r>
            <a:r>
              <a:rPr lang="en-US" altLang="zh-CN" sz="2700" b="1">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book</a:t>
            </a:r>
            <a:r>
              <a:rPr lang="en-US" altLang="x-none" sz="2700" b="1">
                <a:solidFill>
                  <a:schemeClr val="bg1"/>
                </a:solidFill>
                <a:latin typeface="Times New Roman" panose="02020603050405020304" pitchFamily="18" charset="0"/>
                <a:ea typeface="宋体" panose="02010600030101010101" pitchFamily="2" charset="-122"/>
              </a:rPr>
              <a:t>.</a:t>
            </a:r>
          </a:p>
          <a:p>
            <a:pPr lvl="0">
              <a:lnSpc>
                <a:spcPct val="100000"/>
              </a:lnSpc>
            </a:pPr>
            <a:r>
              <a:rPr lang="zh-CN" altLang="en-US" sz="2700" b="1">
                <a:solidFill>
                  <a:schemeClr val="bg1"/>
                </a:solidFill>
                <a:latin typeface="Times New Roman" panose="02020603050405020304" pitchFamily="18" charset="0"/>
                <a:ea typeface="宋体" panose="02010600030101010101" pitchFamily="2" charset="-122"/>
              </a:rPr>
              <a:t>This is </a:t>
            </a:r>
            <a:r>
              <a:rPr lang="en-US" altLang="zh-CN" sz="2700" b="1">
                <a:solidFill>
                  <a:schemeClr val="bg1"/>
                </a:solidFill>
                <a:latin typeface="Times New Roman" panose="02020603050405020304" pitchFamily="18" charset="0"/>
                <a:ea typeface="宋体" panose="02010600030101010101" pitchFamily="2" charset="-122"/>
              </a:rPr>
              <a:t>_______ book.</a:t>
            </a:r>
          </a:p>
          <a:p>
            <a:pPr lvl="0">
              <a:lnSpc>
                <a:spcPct val="100000"/>
              </a:lnSpc>
            </a:pPr>
            <a:r>
              <a:rPr lang="zh-CN" altLang="en-US" sz="2700" b="1">
                <a:solidFill>
                  <a:schemeClr val="bg1"/>
                </a:solidFill>
                <a:latin typeface="Times New Roman" panose="02020603050405020304" pitchFamily="18" charset="0"/>
                <a:ea typeface="宋体" panose="02010600030101010101" pitchFamily="2" charset="-122"/>
              </a:rPr>
              <a:t>This </a:t>
            </a:r>
            <a:r>
              <a:rPr lang="en-US" altLang="zh-CN" sz="2700" b="1">
                <a:solidFill>
                  <a:schemeClr val="bg1"/>
                </a:solidFill>
                <a:latin typeface="Times New Roman" panose="02020603050405020304" pitchFamily="18" charset="0"/>
                <a:ea typeface="宋体" panose="02010600030101010101" pitchFamily="2" charset="-122"/>
              </a:rPr>
              <a:t>book is _______.</a:t>
            </a:r>
          </a:p>
        </p:txBody>
      </p:sp>
      <p:sp>
        <p:nvSpPr>
          <p:cNvPr id="3" name="文本框 2"/>
          <p:cNvSpPr txBox="1"/>
          <p:nvPr/>
        </p:nvSpPr>
        <p:spPr>
          <a:xfrm>
            <a:off x="4478345" y="706052"/>
            <a:ext cx="601980" cy="506730"/>
          </a:xfrm>
          <a:prstGeom prst="rect">
            <a:avLst/>
          </a:prstGeom>
          <a:noFill/>
        </p:spPr>
        <p:txBody>
          <a:bodyPr wrap="none" rtlCol="0" anchor="t">
            <a:spAutoFit/>
          </a:bodyPr>
          <a:lstStyle/>
          <a:p>
            <a:r>
              <a:rPr lang="en-US" altLang="zh-CN" sz="2700" b="1">
                <a:solidFill>
                  <a:srgbClr val="FFFF00"/>
                </a:solidFill>
                <a:latin typeface="Times New Roman" panose="02020603050405020304" pitchFamily="18" charset="0"/>
                <a:ea typeface="宋体" panose="02010600030101010101" pitchFamily="2" charset="-122"/>
                <a:sym typeface="+mn-ea"/>
              </a:rPr>
              <a:t>his</a:t>
            </a:r>
          </a:p>
        </p:txBody>
      </p:sp>
      <p:sp>
        <p:nvSpPr>
          <p:cNvPr id="4" name="文本框 3"/>
          <p:cNvSpPr txBox="1"/>
          <p:nvPr/>
        </p:nvSpPr>
        <p:spPr>
          <a:xfrm>
            <a:off x="5197431" y="1141235"/>
            <a:ext cx="601980" cy="506730"/>
          </a:xfrm>
          <a:prstGeom prst="rect">
            <a:avLst/>
          </a:prstGeom>
          <a:noFill/>
        </p:spPr>
        <p:txBody>
          <a:bodyPr wrap="none" rtlCol="0" anchor="t">
            <a:spAutoFit/>
            <a:scene3d>
              <a:camera prst="orthographicFront"/>
              <a:lightRig rig="threePt" dir="t"/>
            </a:scene3d>
          </a:bodyPr>
          <a:lstStyle/>
          <a:p>
            <a:r>
              <a:rPr lang="en-US" altLang="zh-CN" sz="2700" b="1">
                <a:solidFill>
                  <a:srgbClr val="FF0000"/>
                </a:solidFill>
                <a:effectLst/>
                <a:latin typeface="Times New Roman" panose="02020603050405020304" pitchFamily="18" charset="0"/>
                <a:ea typeface="宋体" panose="02010600030101010101" pitchFamily="2" charset="-122"/>
                <a:sym typeface="+mn-ea"/>
              </a:rPr>
              <a:t>his</a:t>
            </a:r>
          </a:p>
        </p:txBody>
      </p:sp>
      <p:sp>
        <p:nvSpPr>
          <p:cNvPr id="5" name="横卷形 4"/>
          <p:cNvSpPr/>
          <p:nvPr/>
        </p:nvSpPr>
        <p:spPr>
          <a:xfrm>
            <a:off x="501650" y="1395730"/>
            <a:ext cx="8141335" cy="3903345"/>
          </a:xfrm>
          <a:prstGeom prst="horizontalScroll">
            <a:avLst/>
          </a:prstGeom>
          <a:solidFill>
            <a:schemeClr val="bg1"/>
          </a:solidFill>
          <a:ln w="57150" cmpd="tri">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indent="0">
              <a:buNone/>
            </a:pPr>
            <a:endParaRPr lang="en-US" altLang="zh-CN" sz="2100" b="1">
              <a:solidFill>
                <a:schemeClr val="tx1"/>
              </a:solidFill>
              <a:latin typeface="Arial Black" panose="020b0a04020102020204" charset="0"/>
              <a:ea typeface="等线" panose="02010600030101010101" charset="-122"/>
              <a:cs typeface="Arial Black" panose="020b0a04020102020204" charset="0"/>
            </a:endParaRPr>
          </a:p>
          <a:p>
            <a:pPr lvl="0" indent="0">
              <a:buNone/>
            </a:pPr>
            <a:r>
              <a:rPr lang="en-US" altLang="zh-CN" sz="2000" b="1">
                <a:solidFill>
                  <a:schemeClr val="tx1"/>
                </a:solidFill>
                <a:latin typeface="Arial Black" panose="020b0a04020102020204" charset="0"/>
                <a:ea typeface="等线" panose="02010600030101010101" charset="-122"/>
                <a:cs typeface="Arial Black" panose="020b0a04020102020204" charset="0"/>
              </a:rPr>
              <a:t>1. We need to put a noun after a possessive adjective, but we do not need to add anything after a possessive pronoun.</a:t>
            </a:r>
          </a:p>
          <a:p>
            <a:pPr lvl="0" indent="0">
              <a:buNone/>
            </a:pPr>
            <a:r>
              <a:rPr lang="zh-CN" altLang="en-US" sz="2400" b="1">
                <a:solidFill>
                  <a:schemeClr val="tx1"/>
                </a:solidFill>
                <a:latin typeface="等线"/>
                <a:ea typeface="等线" panose="02010600030101010101" charset="-122"/>
                <a:cs typeface="Times New Roman" panose="02020603050405020304" pitchFamily="18" charset="0"/>
              </a:rPr>
              <a:t>形容词性物主代词后面接名词</a:t>
            </a:r>
            <a:r>
              <a:rPr lang="en-US" altLang="zh-CN" sz="2400" b="1">
                <a:solidFill>
                  <a:schemeClr val="tx1"/>
                </a:solidFill>
                <a:latin typeface="等线"/>
                <a:ea typeface="等线" panose="02010600030101010101" charset="-122"/>
                <a:cs typeface="Times New Roman" panose="02020603050405020304" pitchFamily="18" charset="0"/>
              </a:rPr>
              <a:t>,</a:t>
            </a:r>
            <a:r>
              <a:rPr lang="zh-CN" altLang="en-US" sz="2400" b="1">
                <a:solidFill>
                  <a:schemeClr val="tx1"/>
                </a:solidFill>
                <a:latin typeface="等线"/>
                <a:ea typeface="等线" panose="02010600030101010101" charset="-122"/>
                <a:cs typeface="Times New Roman" panose="02020603050405020304" pitchFamily="18" charset="0"/>
              </a:rPr>
              <a:t>名词性物主代词后面不  接名词。</a:t>
            </a:r>
            <a:endParaRPr lang="en-US" altLang="zh-CN" sz="2400" b="1">
              <a:solidFill>
                <a:schemeClr val="tx1"/>
              </a:solidFill>
              <a:latin typeface="等线"/>
              <a:ea typeface="等线" panose="02010600030101010101" charset="-122"/>
              <a:cs typeface="Times New Roman" panose="02020603050405020304" pitchFamily="18" charset="0"/>
            </a:endParaRPr>
          </a:p>
          <a:p>
            <a:pPr lvl="0" indent="0" algn="l">
              <a:buNone/>
            </a:pPr>
            <a:r>
              <a:rPr lang="en-US" altLang="zh-CN" sz="2000" b="1" kern="100">
                <a:solidFill>
                  <a:schemeClr val="tx1"/>
                </a:solidFill>
                <a:latin typeface="Arial Black" panose="020b0a04020102020204" charset="0"/>
                <a:ea typeface="等线" panose="02010600030101010101" charset="-122"/>
                <a:cs typeface="Arial Black" panose="020b0a04020102020204" charset="0"/>
              </a:rPr>
              <a:t>2. a possessive pronoun = a possessive adjective + noun</a:t>
            </a:r>
          </a:p>
          <a:p>
            <a:pPr lvl="0" indent="0" algn="l">
              <a:buNone/>
            </a:pPr>
            <a:r>
              <a:rPr lang="zh-CN" altLang="en-US" sz="2400" b="1" kern="100">
                <a:solidFill>
                  <a:schemeClr val="tx1"/>
                </a:solidFill>
                <a:latin typeface="Times New Roman" panose="02020603050405020304" pitchFamily="18" charset="0"/>
                <a:ea typeface="等线" panose="02010600030101010101" charset="-122"/>
                <a:cs typeface="Times New Roman" panose="02020603050405020304" pitchFamily="18" charset="0"/>
              </a:rPr>
              <a:t>名词性物主代词相当于“形容词性物主代词</a:t>
            </a:r>
            <a:r>
              <a:rPr lang="en-US" altLang="zh-CN" sz="2400" b="1" kern="100">
                <a:solidFill>
                  <a:schemeClr val="tx1"/>
                </a:solidFill>
                <a:latin typeface="Times New Roman" panose="02020603050405020304" pitchFamily="18" charset="0"/>
                <a:ea typeface="等线" panose="02010600030101010101" charset="-122"/>
                <a:cs typeface="Times New Roman" panose="02020603050405020304" pitchFamily="18" charset="0"/>
              </a:rPr>
              <a:t>+</a:t>
            </a:r>
            <a:r>
              <a:rPr lang="zh-CN" altLang="en-US" sz="2400" b="1" kern="100">
                <a:solidFill>
                  <a:schemeClr val="tx1"/>
                </a:solidFill>
                <a:latin typeface="Times New Roman" panose="02020603050405020304" pitchFamily="18" charset="0"/>
                <a:ea typeface="等线" panose="02010600030101010101" charset="-122"/>
                <a:cs typeface="Times New Roman" panose="02020603050405020304" pitchFamily="18" charset="0"/>
              </a:rPr>
              <a:t>名词”。</a:t>
            </a:r>
            <a:endParaRPr lang="en-US" altLang="zh-CN" sz="2400" b="1" kern="100">
              <a:solidFill>
                <a:schemeClr val="tx1"/>
              </a:solidFill>
              <a:latin typeface="Times New Roman" panose="02020603050405020304" pitchFamily="18" charset="0"/>
              <a:ea typeface="等线" panose="02010600030101010101" charset="-122"/>
              <a:cs typeface="Times New Roman" panose="02020603050405020304" pitchFamily="18" charset="0"/>
            </a:endParaRPr>
          </a:p>
          <a:p>
            <a:pPr lvl="0" algn="ctr"/>
            <a:endParaRPr lang="en-US" altLang="zh-CN" sz="2400" b="1" kern="100">
              <a:solidFill>
                <a:schemeClr val="bg1"/>
              </a:solidFill>
              <a:latin typeface="Times New Roman" panose="02020603050405020304" pitchFamily="18" charset="0"/>
              <a:ea typeface="等线" panose="02010600030101010101" charset="-122"/>
              <a:cs typeface="Times New Roman" panose="02020603050405020304" pitchFamily="18" charset="0"/>
            </a:endParaRPr>
          </a:p>
        </p:txBody>
      </p:sp>
      <p:sp>
        <p:nvSpPr>
          <p:cNvPr id="8" name="左箭头标注 7"/>
          <p:cNvSpPr/>
          <p:nvPr/>
        </p:nvSpPr>
        <p:spPr>
          <a:xfrm rot="20575796">
            <a:off x="4974401" y="351976"/>
            <a:ext cx="2402050" cy="547836"/>
          </a:xfrm>
          <a:prstGeom prst="left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100" b="1">
                <a:latin typeface="Times New Roman" panose="02020603050405020304" pitchFamily="18" charset="0"/>
                <a:cs typeface="Times New Roman" panose="02020603050405020304" pitchFamily="18" charset="0"/>
              </a:rPr>
              <a:t>a possessive adjective</a:t>
            </a:r>
          </a:p>
        </p:txBody>
      </p:sp>
      <p:sp>
        <p:nvSpPr>
          <p:cNvPr id="10" name="左箭头标注 9"/>
          <p:cNvSpPr/>
          <p:nvPr/>
        </p:nvSpPr>
        <p:spPr>
          <a:xfrm>
            <a:off x="5833647" y="1106885"/>
            <a:ext cx="2439671" cy="572618"/>
          </a:xfrm>
          <a:prstGeom prst="leftArrow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b="1">
                <a:latin typeface="Times New Roman" panose="02020603050405020304" pitchFamily="18" charset="0"/>
                <a:cs typeface="Times New Roman" panose="02020603050405020304" pitchFamily="18" charset="0"/>
              </a:rPr>
              <a:t>a possessive pronoun</a:t>
            </a:r>
          </a:p>
        </p:txBody>
      </p:sp>
      <p:sp>
        <p:nvSpPr>
          <p:cNvPr id="7" name="椭圆 6"/>
          <p:cNvSpPr/>
          <p:nvPr/>
        </p:nvSpPr>
        <p:spPr>
          <a:xfrm>
            <a:off x="5466662" y="730596"/>
            <a:ext cx="880533" cy="5095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7"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æ¥çæºå¾å"/>
          <p:cNvPicPr>
            <a:picLocks noChangeAspect="1" noChangeArrowheads="1"/>
          </p:cNvPicPr>
          <p:nvPr>
            <p:custDataLst>
              <p:tags r:id="rId3"/>
            </p:custDataLst>
          </p:nvPr>
        </p:nvPicPr>
        <p:blipFill>
          <a:blip r:embed="rId2">
            <a:extLst>
              <a:ext uri="{28A0092B-C50C-407E-A947-70E740481C1C}">
                <a14:useLocalDpi xmlns:a14="http://schemas.microsoft.com/office/drawing/2010/main" val="0"/>
              </a:ext>
            </a:extLst>
          </a:blip>
          <a:stretch>
            <a:fillRect/>
          </a:stretch>
        </p:blipFill>
        <p:spPr bwMode="auto">
          <a:xfrm>
            <a:off x="281305" y="888365"/>
            <a:ext cx="2251710" cy="1490980"/>
          </a:xfrm>
          <a:prstGeom prst="ellipse">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208405" y="220980"/>
            <a:ext cx="6726555" cy="4978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400">
                <a:solidFill>
                  <a:schemeClr val="tx1"/>
                </a:solidFill>
                <a:latin typeface="Arial Black" panose="020b0a04020102020204" charset="0"/>
                <a:cs typeface="Arial Black" panose="020b0a04020102020204" charset="0"/>
              </a:rPr>
              <a:t>Sunshine Town is a good place to live.</a:t>
            </a:r>
          </a:p>
        </p:txBody>
      </p:sp>
      <p:sp>
        <p:nvSpPr>
          <p:cNvPr id="4" name="圆角矩形 3"/>
          <p:cNvSpPr/>
          <p:nvPr/>
        </p:nvSpPr>
        <p:spPr>
          <a:xfrm>
            <a:off x="4271010" y="265430"/>
            <a:ext cx="3284855" cy="4025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标注 14"/>
          <p:cNvSpPr/>
          <p:nvPr/>
        </p:nvSpPr>
        <p:spPr>
          <a:xfrm>
            <a:off x="788035" y="2865755"/>
            <a:ext cx="7861935" cy="1193165"/>
          </a:xfrm>
          <a:prstGeom prst="cloudCallout">
            <a:avLst>
              <a:gd name="adj1" fmla="val 25057"/>
              <a:gd name="adj2" fmla="val 821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330450" y="3232150"/>
            <a:ext cx="5098415" cy="460375"/>
          </a:xfrm>
          <a:prstGeom prst="rect">
            <a:avLst/>
          </a:prstGeom>
          <a:noFill/>
        </p:spPr>
        <p:txBody>
          <a:bodyPr wrap="square" rtlCol="0">
            <a:spAutoFit/>
          </a:bodyPr>
          <a:lstStyle/>
          <a:p>
            <a:r>
              <a:rPr lang="en-US" altLang="zh-CN" sz="2400">
                <a:solidFill>
                  <a:schemeClr val="tx1"/>
                </a:solidFill>
                <a:latin typeface="Arial Black" panose="020b0a04020102020204" charset="0"/>
                <a:cs typeface="Arial Black" panose="020b0a04020102020204" charset="0"/>
              </a:rPr>
              <a:t>What is his hometown like?</a:t>
            </a:r>
          </a:p>
        </p:txBody>
      </p:sp>
      <p:sp>
        <p:nvSpPr>
          <p:cNvPr id="5" name="圆角矩形 4"/>
          <p:cNvSpPr/>
          <p:nvPr/>
        </p:nvSpPr>
        <p:spPr>
          <a:xfrm>
            <a:off x="2607945" y="1110615"/>
            <a:ext cx="5737225" cy="90995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John, one of the exchange students, also wants to introduce his hometown.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linds(horizontal)">
                                      <p:cBhvr>
                                        <p:cTn id="15" dur="500"/>
                                        <p:tgtEl>
                                          <p:spTgt spid="1026"/>
                                        </p:tgtEl>
                                      </p:cBhvr>
                                    </p:animEffect>
                                  </p:childTnLst>
                                </p:cTn>
                              </p:par>
                            </p:childTnLst>
                          </p:cTn>
                        </p:par>
                        <p:par>
                          <p:cTn id="16" fill="hold" nodeType="afterGroup">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nodeType="clickPar">
                      <p:stCondLst>
                        <p:cond delay="indefinite"/>
                      </p:stCondLst>
                      <p:childTnLst>
                        <p:par>
                          <p:cTn id="21" fill="hold" nodeType="after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5" grpId="0"/>
      <p:bldP spid="16" grpId="0"/>
      <p:bldP spid="5"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8" name="圆角矩形 17"/>
          <p:cNvSpPr/>
          <p:nvPr/>
        </p:nvSpPr>
        <p:spPr>
          <a:xfrm>
            <a:off x="93980" y="2112645"/>
            <a:ext cx="1332230" cy="8274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a:latin typeface="Arial Black" panose="020b0a04020102020204" charset="0"/>
                <a:cs typeface="Arial Black" panose="020b0a04020102020204" charset="0"/>
              </a:rPr>
              <a:t>John’ s hometown</a:t>
            </a:r>
          </a:p>
        </p:txBody>
      </p:sp>
      <p:sp>
        <p:nvSpPr>
          <p:cNvPr id="19" name="圆角矩形 18"/>
          <p:cNvSpPr/>
          <p:nvPr/>
        </p:nvSpPr>
        <p:spPr>
          <a:xfrm>
            <a:off x="1736725" y="168275"/>
            <a:ext cx="1632585" cy="45148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a:latin typeface="Arial Black" panose="020b0a04020102020204" charset="0"/>
                <a:cs typeface="Arial Black" panose="020b0a04020102020204" charset="0"/>
              </a:rPr>
              <a:t>Introduction</a:t>
            </a:r>
          </a:p>
        </p:txBody>
      </p:sp>
      <p:sp>
        <p:nvSpPr>
          <p:cNvPr id="20" name="圆角矩形 19"/>
          <p:cNvSpPr/>
          <p:nvPr/>
        </p:nvSpPr>
        <p:spPr>
          <a:xfrm>
            <a:off x="1840865" y="2237740"/>
            <a:ext cx="1358900" cy="577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a:latin typeface="Arial Black" panose="020b0a04020102020204" charset="0"/>
                <a:cs typeface="Arial Black" panose="020b0a04020102020204" charset="0"/>
              </a:rPr>
              <a:t>main</a:t>
            </a:r>
            <a:endParaRPr lang="en-US" sz="1600">
              <a:latin typeface="Arial Black" panose="020b0a04020102020204" charset="0"/>
              <a:cs typeface="Arial Black" panose="020b0a04020102020204" charset="0"/>
            </a:endParaRPr>
          </a:p>
          <a:p>
            <a:pPr algn="ctr"/>
            <a:r>
              <a:rPr lang="en-US" sz="1600">
                <a:latin typeface="Arial Black" panose="020b0a04020102020204" charset="0"/>
                <a:cs typeface="Arial Black" panose="020b0a04020102020204" charset="0"/>
              </a:rPr>
              <a:t>body</a:t>
            </a:r>
          </a:p>
        </p:txBody>
      </p:sp>
      <p:sp>
        <p:nvSpPr>
          <p:cNvPr id="21" name="圆角矩形 20"/>
          <p:cNvSpPr/>
          <p:nvPr/>
        </p:nvSpPr>
        <p:spPr>
          <a:xfrm>
            <a:off x="1736725" y="4580890"/>
            <a:ext cx="1463675" cy="4127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a:latin typeface="Arial Black" panose="020b0a04020102020204" charset="0"/>
                <a:cs typeface="Arial Black" panose="020b0a04020102020204" charset="0"/>
              </a:rPr>
              <a:t>conclusion</a:t>
            </a:r>
          </a:p>
        </p:txBody>
      </p:sp>
      <p:sp>
        <p:nvSpPr>
          <p:cNvPr id="22" name="圆角矩形 21"/>
          <p:cNvSpPr/>
          <p:nvPr/>
        </p:nvSpPr>
        <p:spPr>
          <a:xfrm>
            <a:off x="3472180" y="765810"/>
            <a:ext cx="1004570" cy="59499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latin typeface="Arial Black" panose="020b0a04020102020204" charset="0"/>
                <a:cs typeface="Arial Black" panose="020b0a04020102020204" charset="0"/>
              </a:rPr>
              <a:t>John’s house</a:t>
            </a:r>
          </a:p>
        </p:txBody>
      </p:sp>
      <p:sp>
        <p:nvSpPr>
          <p:cNvPr id="23" name="圆角矩形 22"/>
          <p:cNvSpPr/>
          <p:nvPr/>
        </p:nvSpPr>
        <p:spPr>
          <a:xfrm>
            <a:off x="3472180" y="3285490"/>
            <a:ext cx="1003935" cy="65087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latin typeface="Arial Black" panose="020b0a04020102020204" charset="0"/>
                <a:cs typeface="Arial Black" panose="020b0a04020102020204" charset="0"/>
              </a:rPr>
              <a:t>John’s town</a:t>
            </a:r>
          </a:p>
        </p:txBody>
      </p:sp>
      <p:sp>
        <p:nvSpPr>
          <p:cNvPr id="24" name="圆角矩形 23"/>
          <p:cNvSpPr/>
          <p:nvPr/>
        </p:nvSpPr>
        <p:spPr>
          <a:xfrm>
            <a:off x="4932680" y="2881630"/>
            <a:ext cx="1024890" cy="413385"/>
          </a:xfrm>
          <a:prstGeom prst="roundRect">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latin typeface="Arial Black" panose="020b0a04020102020204" charset="0"/>
                <a:cs typeface="Arial Black" panose="020b0a04020102020204" charset="0"/>
              </a:rPr>
              <a:t>people</a:t>
            </a:r>
          </a:p>
        </p:txBody>
      </p:sp>
      <p:sp>
        <p:nvSpPr>
          <p:cNvPr id="25" name="圆角矩形 24"/>
          <p:cNvSpPr/>
          <p:nvPr/>
        </p:nvSpPr>
        <p:spPr>
          <a:xfrm>
            <a:off x="4959350" y="3936365"/>
            <a:ext cx="949325" cy="412115"/>
          </a:xfrm>
          <a:prstGeom prst="roundRect">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latin typeface="Arial Black" panose="020b0a04020102020204" charset="0"/>
                <a:cs typeface="Arial Black" panose="020b0a04020102020204" charset="0"/>
              </a:rPr>
              <a:t>traffic</a:t>
            </a:r>
          </a:p>
        </p:txBody>
      </p:sp>
      <p:sp>
        <p:nvSpPr>
          <p:cNvPr id="26" name="圆角矩形 25"/>
          <p:cNvSpPr/>
          <p:nvPr/>
        </p:nvSpPr>
        <p:spPr>
          <a:xfrm>
            <a:off x="4946015" y="311150"/>
            <a:ext cx="963295" cy="561975"/>
          </a:xfrm>
          <a:prstGeom prst="roundRect">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latin typeface="Arial Black" panose="020b0a04020102020204" charset="0"/>
                <a:cs typeface="Arial Black" panose="020b0a04020102020204" charset="0"/>
              </a:rPr>
              <a:t>his house</a:t>
            </a:r>
          </a:p>
        </p:txBody>
      </p:sp>
      <p:sp>
        <p:nvSpPr>
          <p:cNvPr id="27" name="圆角矩形 26"/>
          <p:cNvSpPr/>
          <p:nvPr/>
        </p:nvSpPr>
        <p:spPr>
          <a:xfrm>
            <a:off x="4959350" y="1734185"/>
            <a:ext cx="949325" cy="523875"/>
          </a:xfrm>
          <a:prstGeom prst="roundRect">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latin typeface="Arial Black" panose="020b0a04020102020204" charset="0"/>
                <a:cs typeface="Arial Black" panose="020b0a04020102020204" charset="0"/>
              </a:rPr>
              <a:t>things to do</a:t>
            </a:r>
          </a:p>
        </p:txBody>
      </p:sp>
      <p:sp>
        <p:nvSpPr>
          <p:cNvPr id="3" name="圆角矩形 2"/>
          <p:cNvSpPr/>
          <p:nvPr/>
        </p:nvSpPr>
        <p:spPr>
          <a:xfrm>
            <a:off x="6272530" y="39370"/>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on a ______</a:t>
            </a:r>
          </a:p>
        </p:txBody>
      </p:sp>
      <p:sp>
        <p:nvSpPr>
          <p:cNvPr id="7" name="圆角矩形 6"/>
          <p:cNvSpPr/>
          <p:nvPr/>
        </p:nvSpPr>
        <p:spPr>
          <a:xfrm>
            <a:off x="6272530" y="383540"/>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has ______ floors</a:t>
            </a:r>
          </a:p>
        </p:txBody>
      </p:sp>
      <p:sp>
        <p:nvSpPr>
          <p:cNvPr id="8" name="圆角矩形 7"/>
          <p:cNvSpPr/>
          <p:nvPr/>
        </p:nvSpPr>
        <p:spPr>
          <a:xfrm>
            <a:off x="6263640" y="1467485"/>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the flowers</a:t>
            </a:r>
          </a:p>
        </p:txBody>
      </p:sp>
      <p:sp>
        <p:nvSpPr>
          <p:cNvPr id="9" name="圆角矩形 8"/>
          <p:cNvSpPr/>
          <p:nvPr/>
        </p:nvSpPr>
        <p:spPr>
          <a:xfrm>
            <a:off x="6282055" y="2540000"/>
            <a:ext cx="2686050"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each other</a:t>
            </a:r>
          </a:p>
        </p:txBody>
      </p:sp>
      <p:sp>
        <p:nvSpPr>
          <p:cNvPr id="10" name="圆角矩形 9"/>
          <p:cNvSpPr/>
          <p:nvPr/>
        </p:nvSpPr>
        <p:spPr>
          <a:xfrm>
            <a:off x="6272530" y="739775"/>
            <a:ext cx="268668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trees and flowers ______</a:t>
            </a:r>
          </a:p>
        </p:txBody>
      </p:sp>
      <p:sp>
        <p:nvSpPr>
          <p:cNvPr id="11" name="圆角矩形 10"/>
          <p:cNvSpPr/>
          <p:nvPr/>
        </p:nvSpPr>
        <p:spPr>
          <a:xfrm>
            <a:off x="6272530" y="1094105"/>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a lake</a:t>
            </a:r>
          </a:p>
        </p:txBody>
      </p:sp>
      <p:sp>
        <p:nvSpPr>
          <p:cNvPr id="12" name="圆角矩形 11"/>
          <p:cNvSpPr/>
          <p:nvPr/>
        </p:nvSpPr>
        <p:spPr>
          <a:xfrm>
            <a:off x="6272530" y="1819275"/>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hear the birds ______</a:t>
            </a:r>
          </a:p>
        </p:txBody>
      </p:sp>
      <p:sp>
        <p:nvSpPr>
          <p:cNvPr id="13" name="圆角矩形 12"/>
          <p:cNvSpPr/>
          <p:nvPr/>
        </p:nvSpPr>
        <p:spPr>
          <a:xfrm>
            <a:off x="6272530" y="2180590"/>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a boat on the lake</a:t>
            </a:r>
          </a:p>
        </p:txBody>
      </p:sp>
      <p:sp>
        <p:nvSpPr>
          <p:cNvPr id="14" name="圆角矩形 13"/>
          <p:cNvSpPr/>
          <p:nvPr/>
        </p:nvSpPr>
        <p:spPr>
          <a:xfrm>
            <a:off x="6263640" y="2881630"/>
            <a:ext cx="2694940"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be ______ to each other</a:t>
            </a:r>
          </a:p>
        </p:txBody>
      </p:sp>
      <p:sp>
        <p:nvSpPr>
          <p:cNvPr id="15" name="圆角矩形 14"/>
          <p:cNvSpPr/>
          <p:nvPr/>
        </p:nvSpPr>
        <p:spPr>
          <a:xfrm>
            <a:off x="6263640" y="3228340"/>
            <a:ext cx="2704465" cy="6584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some families ______ cows, and others ______ wheat</a:t>
            </a:r>
          </a:p>
        </p:txBody>
      </p:sp>
      <p:sp>
        <p:nvSpPr>
          <p:cNvPr id="16" name="圆角矩形 15"/>
          <p:cNvSpPr/>
          <p:nvPr/>
        </p:nvSpPr>
        <p:spPr>
          <a:xfrm>
            <a:off x="6263640" y="3913505"/>
            <a:ext cx="2694940"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to the town center</a:t>
            </a:r>
          </a:p>
        </p:txBody>
      </p:sp>
      <p:sp>
        <p:nvSpPr>
          <p:cNvPr id="17" name="圆角矩形 16"/>
          <p:cNvSpPr/>
          <p:nvPr/>
        </p:nvSpPr>
        <p:spPr>
          <a:xfrm>
            <a:off x="6263640" y="4260850"/>
            <a:ext cx="2695575" cy="3200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l"/>
            <a:r>
              <a:rPr lang="en-US" sz="1600">
                <a:latin typeface="Arial" panose="020b0604020202020204" pitchFamily="34" charset="0"/>
                <a:cs typeface="Arial" panose="020b0604020202020204" pitchFamily="34" charset="0"/>
              </a:rPr>
              <a:t>______ to do the shopping</a:t>
            </a:r>
          </a:p>
        </p:txBody>
      </p:sp>
      <p:sp>
        <p:nvSpPr>
          <p:cNvPr id="28" name="文本框 27"/>
          <p:cNvSpPr txBox="1"/>
          <p:nvPr/>
        </p:nvSpPr>
        <p:spPr>
          <a:xfrm>
            <a:off x="6851015" y="31115"/>
            <a:ext cx="62420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farm</a:t>
            </a:r>
          </a:p>
        </p:txBody>
      </p:sp>
      <p:sp>
        <p:nvSpPr>
          <p:cNvPr id="29" name="文本框 28"/>
          <p:cNvSpPr txBox="1"/>
          <p:nvPr/>
        </p:nvSpPr>
        <p:spPr>
          <a:xfrm>
            <a:off x="6851015" y="359410"/>
            <a:ext cx="53276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two</a:t>
            </a:r>
          </a:p>
        </p:txBody>
      </p:sp>
      <p:sp>
        <p:nvSpPr>
          <p:cNvPr id="30" name="文本框 29"/>
          <p:cNvSpPr txBox="1"/>
          <p:nvPr/>
        </p:nvSpPr>
        <p:spPr>
          <a:xfrm>
            <a:off x="7920990" y="703580"/>
            <a:ext cx="87058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around</a:t>
            </a:r>
          </a:p>
        </p:txBody>
      </p:sp>
      <p:sp>
        <p:nvSpPr>
          <p:cNvPr id="31" name="文本框 30"/>
          <p:cNvSpPr txBox="1"/>
          <p:nvPr/>
        </p:nvSpPr>
        <p:spPr>
          <a:xfrm>
            <a:off x="6443980" y="1059815"/>
            <a:ext cx="612140"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near</a:t>
            </a:r>
          </a:p>
        </p:txBody>
      </p:sp>
      <p:sp>
        <p:nvSpPr>
          <p:cNvPr id="32" name="文本框 31"/>
          <p:cNvSpPr txBox="1"/>
          <p:nvPr/>
        </p:nvSpPr>
        <p:spPr>
          <a:xfrm>
            <a:off x="6353175" y="1450340"/>
            <a:ext cx="70294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smell</a:t>
            </a:r>
          </a:p>
        </p:txBody>
      </p:sp>
      <p:sp>
        <p:nvSpPr>
          <p:cNvPr id="33" name="文本框 32"/>
          <p:cNvSpPr txBox="1"/>
          <p:nvPr/>
        </p:nvSpPr>
        <p:spPr>
          <a:xfrm>
            <a:off x="7725410" y="1775460"/>
            <a:ext cx="60007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sing</a:t>
            </a:r>
          </a:p>
        </p:txBody>
      </p:sp>
      <p:sp>
        <p:nvSpPr>
          <p:cNvPr id="34" name="文本框 33"/>
          <p:cNvSpPr txBox="1"/>
          <p:nvPr/>
        </p:nvSpPr>
        <p:spPr>
          <a:xfrm>
            <a:off x="6432550" y="2139315"/>
            <a:ext cx="54419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row</a:t>
            </a:r>
          </a:p>
        </p:txBody>
      </p:sp>
      <p:sp>
        <p:nvSpPr>
          <p:cNvPr id="35" name="文本框 34"/>
          <p:cNvSpPr txBox="1"/>
          <p:nvPr/>
        </p:nvSpPr>
        <p:spPr>
          <a:xfrm>
            <a:off x="6398895" y="2500630"/>
            <a:ext cx="70167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know</a:t>
            </a:r>
          </a:p>
        </p:txBody>
      </p:sp>
      <p:sp>
        <p:nvSpPr>
          <p:cNvPr id="36" name="文本框 35"/>
          <p:cNvSpPr txBox="1"/>
          <p:nvPr/>
        </p:nvSpPr>
        <p:spPr>
          <a:xfrm>
            <a:off x="6558280" y="2860040"/>
            <a:ext cx="916940"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friendly</a:t>
            </a:r>
          </a:p>
        </p:txBody>
      </p:sp>
      <p:sp>
        <p:nvSpPr>
          <p:cNvPr id="37" name="文本框 36"/>
          <p:cNvSpPr txBox="1"/>
          <p:nvPr/>
        </p:nvSpPr>
        <p:spPr>
          <a:xfrm>
            <a:off x="7667625" y="3140710"/>
            <a:ext cx="657860"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raise</a:t>
            </a:r>
          </a:p>
        </p:txBody>
      </p:sp>
      <p:sp>
        <p:nvSpPr>
          <p:cNvPr id="38" name="文本框 37"/>
          <p:cNvSpPr txBox="1"/>
          <p:nvPr/>
        </p:nvSpPr>
        <p:spPr>
          <a:xfrm>
            <a:off x="7920990" y="3353435"/>
            <a:ext cx="668020"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grow</a:t>
            </a:r>
          </a:p>
        </p:txBody>
      </p:sp>
      <p:sp>
        <p:nvSpPr>
          <p:cNvPr id="39" name="文本框 38"/>
          <p:cNvSpPr txBox="1"/>
          <p:nvPr/>
        </p:nvSpPr>
        <p:spPr>
          <a:xfrm>
            <a:off x="6365240" y="3886835"/>
            <a:ext cx="769620"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buses</a:t>
            </a:r>
          </a:p>
        </p:txBody>
      </p:sp>
      <p:sp>
        <p:nvSpPr>
          <p:cNvPr id="40" name="文本框 39"/>
          <p:cNvSpPr txBox="1"/>
          <p:nvPr/>
        </p:nvSpPr>
        <p:spPr>
          <a:xfrm>
            <a:off x="6415405" y="4243705"/>
            <a:ext cx="668655" cy="337185"/>
          </a:xfrm>
          <a:prstGeom prst="rect">
            <a:avLst/>
          </a:prstGeom>
          <a:noFill/>
        </p:spPr>
        <p:txBody>
          <a:bodyPr wrap="none" rtlCol="0">
            <a:spAutoFit/>
          </a:bodyPr>
          <a:lstStyle/>
          <a:p>
            <a:r>
              <a:rPr lang="en-US" altLang="zh-CN" sz="1600" b="1">
                <a:solidFill>
                  <a:schemeClr val="accent3"/>
                </a:solidFill>
                <a:latin typeface="Arial" panose="020b0604020202020204" pitchFamily="34" charset="0"/>
                <a:cs typeface="Arial" panose="020b0604020202020204" pitchFamily="34" charset="0"/>
              </a:rPr>
              <a:t>drive</a:t>
            </a:r>
          </a:p>
        </p:txBody>
      </p:sp>
      <p:cxnSp>
        <p:nvCxnSpPr>
          <p:cNvPr id="42" name="直接连接符 41"/>
          <p:cNvCxnSpPr>
            <a:stCxn id="18" idx="3"/>
            <a:endCxn id="19" idx="1"/>
          </p:cNvCxnSpPr>
          <p:nvPr/>
        </p:nvCxnSpPr>
        <p:spPr>
          <a:xfrm flipV="1">
            <a:off x="1426210" y="394335"/>
            <a:ext cx="310515" cy="213233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直接连接符 42"/>
          <p:cNvCxnSpPr>
            <a:stCxn id="18" idx="3"/>
            <a:endCxn id="20" idx="1"/>
          </p:cNvCxnSpPr>
          <p:nvPr/>
        </p:nvCxnSpPr>
        <p:spPr>
          <a:xfrm>
            <a:off x="1426210" y="2526665"/>
            <a:ext cx="41465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直接连接符 43"/>
          <p:cNvCxnSpPr>
            <a:stCxn id="18" idx="3"/>
            <a:endCxn id="21" idx="1"/>
          </p:cNvCxnSpPr>
          <p:nvPr/>
        </p:nvCxnSpPr>
        <p:spPr>
          <a:xfrm>
            <a:off x="1426210" y="2526665"/>
            <a:ext cx="310515" cy="2260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直接连接符 45"/>
          <p:cNvCxnSpPr>
            <a:stCxn id="20" idx="3"/>
            <a:endCxn id="22" idx="1"/>
          </p:cNvCxnSpPr>
          <p:nvPr/>
        </p:nvCxnSpPr>
        <p:spPr>
          <a:xfrm flipV="1">
            <a:off x="3199765" y="1063625"/>
            <a:ext cx="272415" cy="146304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直接连接符 46"/>
          <p:cNvCxnSpPr>
            <a:stCxn id="20" idx="3"/>
            <a:endCxn id="23" idx="1"/>
          </p:cNvCxnSpPr>
          <p:nvPr/>
        </p:nvCxnSpPr>
        <p:spPr>
          <a:xfrm>
            <a:off x="3199765" y="2526665"/>
            <a:ext cx="272415" cy="108458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直接连接符 47"/>
          <p:cNvCxnSpPr>
            <a:stCxn id="22" idx="3"/>
            <a:endCxn id="26" idx="1"/>
          </p:cNvCxnSpPr>
          <p:nvPr/>
        </p:nvCxnSpPr>
        <p:spPr>
          <a:xfrm flipV="1">
            <a:off x="4476750" y="592455"/>
            <a:ext cx="469265" cy="47117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直接连接符 48"/>
          <p:cNvCxnSpPr>
            <a:stCxn id="22" idx="3"/>
            <a:endCxn id="27" idx="1"/>
          </p:cNvCxnSpPr>
          <p:nvPr/>
        </p:nvCxnSpPr>
        <p:spPr>
          <a:xfrm>
            <a:off x="4476750" y="1063625"/>
            <a:ext cx="482600" cy="932815"/>
          </a:xfrm>
          <a:prstGeom prst="line">
            <a:avLst/>
          </a:prstGeom>
        </p:spPr>
        <p:style>
          <a:lnRef idx="1">
            <a:schemeClr val="accent2"/>
          </a:lnRef>
          <a:fillRef idx="0">
            <a:schemeClr val="accent2"/>
          </a:fillRef>
          <a:effectRef idx="0">
            <a:schemeClr val="accent2"/>
          </a:effectRef>
          <a:fontRef idx="minor">
            <a:schemeClr val="tx1"/>
          </a:fontRef>
        </p:style>
      </p:cxnSp>
      <p:cxnSp>
        <p:nvCxnSpPr>
          <p:cNvPr id="50" name="直接连接符 49"/>
          <p:cNvCxnSpPr>
            <a:stCxn id="23" idx="3"/>
            <a:endCxn id="24" idx="1"/>
          </p:cNvCxnSpPr>
          <p:nvPr/>
        </p:nvCxnSpPr>
        <p:spPr>
          <a:xfrm flipV="1">
            <a:off x="4476115" y="3088640"/>
            <a:ext cx="456565" cy="522605"/>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直接连接符 50"/>
          <p:cNvCxnSpPr>
            <a:stCxn id="23" idx="3"/>
            <a:endCxn id="25" idx="1"/>
          </p:cNvCxnSpPr>
          <p:nvPr/>
        </p:nvCxnSpPr>
        <p:spPr>
          <a:xfrm>
            <a:off x="4476115" y="3611245"/>
            <a:ext cx="483235" cy="531495"/>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直接连接符 52"/>
          <p:cNvCxnSpPr>
            <a:stCxn id="26" idx="3"/>
            <a:endCxn id="3" idx="1"/>
          </p:cNvCxnSpPr>
          <p:nvPr/>
        </p:nvCxnSpPr>
        <p:spPr>
          <a:xfrm flipV="1">
            <a:off x="5909310" y="199390"/>
            <a:ext cx="363220" cy="393065"/>
          </a:xfrm>
          <a:prstGeom prst="line">
            <a:avLst/>
          </a:prstGeom>
        </p:spPr>
        <p:style>
          <a:lnRef idx="1">
            <a:schemeClr val="accent2"/>
          </a:lnRef>
          <a:fillRef idx="0">
            <a:schemeClr val="accent2"/>
          </a:fillRef>
          <a:effectRef idx="0">
            <a:schemeClr val="accent2"/>
          </a:effectRef>
          <a:fontRef idx="minor">
            <a:schemeClr val="tx1"/>
          </a:fontRef>
        </p:style>
      </p:cxnSp>
      <p:cxnSp>
        <p:nvCxnSpPr>
          <p:cNvPr id="54" name="直接连接符 53"/>
          <p:cNvCxnSpPr>
            <a:stCxn id="26" idx="3"/>
            <a:endCxn id="7" idx="1"/>
          </p:cNvCxnSpPr>
          <p:nvPr/>
        </p:nvCxnSpPr>
        <p:spPr>
          <a:xfrm flipV="1">
            <a:off x="5909310" y="543560"/>
            <a:ext cx="363220" cy="48895"/>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接连接符 54"/>
          <p:cNvCxnSpPr>
            <a:stCxn id="26" idx="3"/>
            <a:endCxn id="10" idx="1"/>
          </p:cNvCxnSpPr>
          <p:nvPr/>
        </p:nvCxnSpPr>
        <p:spPr>
          <a:xfrm>
            <a:off x="5909310" y="592455"/>
            <a:ext cx="363220" cy="307340"/>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直接连接符 55"/>
          <p:cNvCxnSpPr>
            <a:stCxn id="27" idx="3"/>
            <a:endCxn id="8" idx="1"/>
          </p:cNvCxnSpPr>
          <p:nvPr/>
        </p:nvCxnSpPr>
        <p:spPr>
          <a:xfrm flipV="1">
            <a:off x="5908675" y="1627505"/>
            <a:ext cx="354965" cy="368935"/>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直接连接符 56"/>
          <p:cNvCxnSpPr>
            <a:stCxn id="27" idx="3"/>
            <a:endCxn id="12" idx="1"/>
          </p:cNvCxnSpPr>
          <p:nvPr/>
        </p:nvCxnSpPr>
        <p:spPr>
          <a:xfrm flipV="1">
            <a:off x="5908675" y="1979295"/>
            <a:ext cx="363855" cy="17145"/>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直接连接符 57"/>
          <p:cNvCxnSpPr>
            <a:stCxn id="27" idx="3"/>
            <a:endCxn id="13" idx="1"/>
          </p:cNvCxnSpPr>
          <p:nvPr/>
        </p:nvCxnSpPr>
        <p:spPr>
          <a:xfrm>
            <a:off x="5908675" y="1996440"/>
            <a:ext cx="363855" cy="344170"/>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直接连接符 58"/>
          <p:cNvCxnSpPr>
            <a:stCxn id="26" idx="3"/>
            <a:endCxn id="11" idx="1"/>
          </p:cNvCxnSpPr>
          <p:nvPr/>
        </p:nvCxnSpPr>
        <p:spPr>
          <a:xfrm>
            <a:off x="5909310" y="592455"/>
            <a:ext cx="363220" cy="661670"/>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直接连接符 59"/>
          <p:cNvCxnSpPr>
            <a:stCxn id="24" idx="3"/>
            <a:endCxn id="9" idx="1"/>
          </p:cNvCxnSpPr>
          <p:nvPr/>
        </p:nvCxnSpPr>
        <p:spPr>
          <a:xfrm flipV="1">
            <a:off x="5957570" y="2700020"/>
            <a:ext cx="324485" cy="388620"/>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直接连接符 60"/>
          <p:cNvCxnSpPr>
            <a:stCxn id="24" idx="3"/>
            <a:endCxn id="14" idx="1"/>
          </p:cNvCxnSpPr>
          <p:nvPr/>
        </p:nvCxnSpPr>
        <p:spPr>
          <a:xfrm flipV="1">
            <a:off x="5957570" y="3041650"/>
            <a:ext cx="306070" cy="46990"/>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直接连接符 61"/>
          <p:cNvCxnSpPr>
            <a:stCxn id="24" idx="3"/>
            <a:endCxn id="15" idx="1"/>
          </p:cNvCxnSpPr>
          <p:nvPr/>
        </p:nvCxnSpPr>
        <p:spPr>
          <a:xfrm>
            <a:off x="5957570" y="3088640"/>
            <a:ext cx="306070" cy="469265"/>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直接连接符 62"/>
          <p:cNvCxnSpPr>
            <a:stCxn id="25" idx="3"/>
            <a:endCxn id="16" idx="1"/>
          </p:cNvCxnSpPr>
          <p:nvPr/>
        </p:nvCxnSpPr>
        <p:spPr>
          <a:xfrm flipV="1">
            <a:off x="5908675" y="4073525"/>
            <a:ext cx="354965" cy="69215"/>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直接连接符 63"/>
          <p:cNvCxnSpPr>
            <a:stCxn id="25" idx="3"/>
            <a:endCxn id="17" idx="1"/>
          </p:cNvCxnSpPr>
          <p:nvPr/>
        </p:nvCxnSpPr>
        <p:spPr>
          <a:xfrm>
            <a:off x="5908675" y="4142740"/>
            <a:ext cx="354965" cy="27813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blinds(horizontal)">
                                      <p:cBhvr>
                                        <p:cTn id="20" dur="500"/>
                                        <p:tgtEl>
                                          <p:spTgt spid="4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linds(horizontal)">
                                      <p:cBhvr>
                                        <p:cTn id="26" dur="500"/>
                                        <p:tgtEl>
                                          <p:spTgt spid="4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linds(horizontal)">
                                      <p:cBhvr>
                                        <p:cTn id="34" dur="500"/>
                                        <p:tgtEl>
                                          <p:spTgt spid="4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blinds(horizontal)">
                                      <p:cBhvr>
                                        <p:cTn id="40" dur="500"/>
                                        <p:tgtEl>
                                          <p:spTgt spid="5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par>
                                <p:cTn id="44" presetID="3" presetClass="entr" presetSubtype="1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blinds(horizontal)">
                                      <p:cBhvr>
                                        <p:cTn id="46" dur="500"/>
                                        <p:tgtEl>
                                          <p:spTgt spid="5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linds(horizontal)">
                                      <p:cBhvr>
                                        <p:cTn id="49" dur="500"/>
                                        <p:tgtEl>
                                          <p:spTgt spid="7"/>
                                        </p:tgtEl>
                                      </p:cBhvr>
                                    </p:animEffect>
                                  </p:childTnLst>
                                </p:cTn>
                              </p:par>
                              <p:par>
                                <p:cTn id="50" presetID="3" presetClass="entr" presetSubtype="1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linds(horizontal)">
                                      <p:cBhvr>
                                        <p:cTn id="55" dur="500"/>
                                        <p:tgtEl>
                                          <p:spTgt spid="10"/>
                                        </p:tgtEl>
                                      </p:cBhvr>
                                    </p:animEffect>
                                  </p:childTnLst>
                                </p:cTn>
                              </p:par>
                              <p:par>
                                <p:cTn id="56" presetID="3" presetClass="entr" presetSubtype="1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blinds(horizontal)">
                                      <p:cBhvr>
                                        <p:cTn id="58" dur="500"/>
                                        <p:tgtEl>
                                          <p:spTgt spid="59"/>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blinds(horizontal)">
                                      <p:cBhvr>
                                        <p:cTn id="61" dur="500"/>
                                        <p:tgtEl>
                                          <p:spTgt spid="11"/>
                                        </p:tgtEl>
                                      </p:cBhvr>
                                    </p:animEffect>
                                  </p:childTnLst>
                                </p:cTn>
                              </p:par>
                            </p:childTnLst>
                          </p:cTn>
                        </p:par>
                      </p:childTnLst>
                    </p:cTn>
                  </p:par>
                  <p:par>
                    <p:cTn id="62" fill="hold" nodeType="clickPar">
                      <p:stCondLst>
                        <p:cond delay="indefinite"/>
                        <p:cond evt="onBegin" delay="0">
                          <p:tn val="61"/>
                        </p:cond>
                      </p:stCondLst>
                      <p:childTnLst>
                        <p:par>
                          <p:cTn id="63" fill="hold" nodeType="after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500"/>
                                        <p:tgtEl>
                                          <p:spTgt spid="28"/>
                                        </p:tgtEl>
                                      </p:cBhvr>
                                    </p:animEffect>
                                  </p:childTnLst>
                                </p:cTn>
                              </p:par>
                            </p:childTnLst>
                          </p:cTn>
                        </p:par>
                      </p:childTnLst>
                    </p:cTn>
                  </p:par>
                  <p:par>
                    <p:cTn id="67" fill="hold" nodeType="clickPar">
                      <p:stCondLst>
                        <p:cond delay="indefinite"/>
                        <p:cond evt="onBegin" delay="0">
                          <p:tn val="66"/>
                        </p:cond>
                      </p:stCondLst>
                      <p:childTnLst>
                        <p:par>
                          <p:cTn id="68" fill="hold" nodeType="after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linds(horizontal)">
                                      <p:cBhvr>
                                        <p:cTn id="71" dur="500"/>
                                        <p:tgtEl>
                                          <p:spTgt spid="29"/>
                                        </p:tgtEl>
                                      </p:cBhvr>
                                    </p:animEffect>
                                  </p:childTnLst>
                                </p:cTn>
                              </p:par>
                            </p:childTnLst>
                          </p:cTn>
                        </p:par>
                      </p:childTnLst>
                    </p:cTn>
                  </p:par>
                  <p:par>
                    <p:cTn id="72" fill="hold" nodeType="clickPar">
                      <p:stCondLst>
                        <p:cond delay="indefinite"/>
                        <p:cond evt="onBegin" delay="0">
                          <p:tn val="71"/>
                        </p:cond>
                      </p:stCondLst>
                      <p:childTnLst>
                        <p:par>
                          <p:cTn id="73" fill="hold" nodeType="after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500"/>
                                        <p:tgtEl>
                                          <p:spTgt spid="30"/>
                                        </p:tgtEl>
                                      </p:cBhvr>
                                    </p:animEffect>
                                  </p:childTnLst>
                                </p:cTn>
                              </p:par>
                            </p:childTnLst>
                          </p:cTn>
                        </p:par>
                      </p:childTnLst>
                    </p:cTn>
                  </p:par>
                  <p:par>
                    <p:cTn id="77" fill="hold" nodeType="clickPar">
                      <p:stCondLst>
                        <p:cond delay="indefinite"/>
                        <p:cond evt="onBegin" delay="0">
                          <p:tn val="76"/>
                        </p:cond>
                      </p:stCondLst>
                      <p:childTnLst>
                        <p:par>
                          <p:cTn id="78" fill="hold" nodeType="afterGroup">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blinds(horizontal)">
                                      <p:cBhvr>
                                        <p:cTn id="81" dur="500"/>
                                        <p:tgtEl>
                                          <p:spTgt spid="31"/>
                                        </p:tgtEl>
                                      </p:cBhvr>
                                    </p:animEffect>
                                  </p:childTnLst>
                                </p:cTn>
                              </p:par>
                            </p:childTnLst>
                          </p:cTn>
                        </p:par>
                      </p:childTnLst>
                    </p:cTn>
                  </p:par>
                  <p:par>
                    <p:cTn id="82" fill="hold" nodeType="clickPar">
                      <p:stCondLst>
                        <p:cond delay="indefinite"/>
                        <p:cond evt="onBegin" delay="0">
                          <p:tn val="81"/>
                        </p:cond>
                      </p:stCondLst>
                      <p:childTnLst>
                        <p:par>
                          <p:cTn id="83" fill="hold" nodeType="after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blinds(horizontal)">
                                      <p:cBhvr>
                                        <p:cTn id="86" dur="500"/>
                                        <p:tgtEl>
                                          <p:spTgt spid="4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blinds(horizontal)">
                                      <p:cBhvr>
                                        <p:cTn id="89" dur="500"/>
                                        <p:tgtEl>
                                          <p:spTgt spid="27"/>
                                        </p:tgtEl>
                                      </p:cBhvr>
                                    </p:animEffect>
                                  </p:childTnLst>
                                </p:cTn>
                              </p:par>
                              <p:par>
                                <p:cTn id="90" presetID="3" presetClass="entr" presetSubtype="1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blinds(horizontal)">
                                      <p:cBhvr>
                                        <p:cTn id="92" dur="500"/>
                                        <p:tgtEl>
                                          <p:spTgt spid="56"/>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blinds(horizontal)">
                                      <p:cBhvr>
                                        <p:cTn id="95" dur="500"/>
                                        <p:tgtEl>
                                          <p:spTgt spid="8"/>
                                        </p:tgtEl>
                                      </p:cBhvr>
                                    </p:animEffect>
                                  </p:childTnLst>
                                </p:cTn>
                              </p:par>
                              <p:par>
                                <p:cTn id="96" presetID="3" presetClass="entr" presetSubtype="10" fill="hold"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blinds(horizontal)">
                                      <p:cBhvr>
                                        <p:cTn id="98" dur="500"/>
                                        <p:tgtEl>
                                          <p:spTgt spid="57"/>
                                        </p:tgtEl>
                                      </p:cBhvr>
                                    </p:animEffect>
                                  </p:childTnLst>
                                </p:cTn>
                              </p:par>
                              <p:par>
                                <p:cTn id="99" presetID="3" presetClass="entr" presetSubtype="1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blinds(horizontal)">
                                      <p:cBhvr>
                                        <p:cTn id="101" dur="500"/>
                                        <p:tgtEl>
                                          <p:spTgt spid="58"/>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blinds(horizontal)">
                                      <p:cBhvr>
                                        <p:cTn id="104" dur="500"/>
                                        <p:tgtEl>
                                          <p:spTgt spid="12"/>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blinds(horizontal)">
                                      <p:cBhvr>
                                        <p:cTn id="107" dur="500"/>
                                        <p:tgtEl>
                                          <p:spTgt spid="13"/>
                                        </p:tgtEl>
                                      </p:cBhvr>
                                    </p:animEffect>
                                  </p:childTnLst>
                                </p:cTn>
                              </p:par>
                            </p:childTnLst>
                          </p:cTn>
                        </p:par>
                      </p:childTnLst>
                    </p:cTn>
                  </p:par>
                  <p:par>
                    <p:cTn id="108" fill="hold" nodeType="clickPar">
                      <p:stCondLst>
                        <p:cond delay="indefinite"/>
                        <p:cond evt="onBegin" delay="0">
                          <p:tn val="107"/>
                        </p:cond>
                      </p:stCondLst>
                      <p:childTnLst>
                        <p:par>
                          <p:cTn id="109" fill="hold" nodeType="after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blinds(horizontal)">
                                      <p:cBhvr>
                                        <p:cTn id="112" dur="500"/>
                                        <p:tgtEl>
                                          <p:spTgt spid="32"/>
                                        </p:tgtEl>
                                      </p:cBhvr>
                                    </p:animEffect>
                                  </p:childTnLst>
                                </p:cTn>
                              </p:par>
                            </p:childTnLst>
                          </p:cTn>
                        </p:par>
                      </p:childTnLst>
                    </p:cTn>
                  </p:par>
                  <p:par>
                    <p:cTn id="113" fill="hold" nodeType="clickPar">
                      <p:stCondLst>
                        <p:cond delay="indefinite"/>
                        <p:cond evt="onBegin" delay="0">
                          <p:tn val="112"/>
                        </p:cond>
                      </p:stCondLst>
                      <p:childTnLst>
                        <p:par>
                          <p:cTn id="114" fill="hold" nodeType="after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blinds(horizontal)">
                                      <p:cBhvr>
                                        <p:cTn id="117" dur="500"/>
                                        <p:tgtEl>
                                          <p:spTgt spid="33"/>
                                        </p:tgtEl>
                                      </p:cBhvr>
                                    </p:animEffect>
                                  </p:childTnLst>
                                </p:cTn>
                              </p:par>
                            </p:childTnLst>
                          </p:cTn>
                        </p:par>
                      </p:childTnLst>
                    </p:cTn>
                  </p:par>
                  <p:par>
                    <p:cTn id="118" fill="hold" nodeType="clickPar">
                      <p:stCondLst>
                        <p:cond delay="indefinite"/>
                        <p:cond evt="onBegin" delay="0">
                          <p:tn val="117"/>
                        </p:cond>
                      </p:stCondLst>
                      <p:childTnLst>
                        <p:par>
                          <p:cTn id="119" fill="hold" nodeType="after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blinds(horizontal)">
                                      <p:cBhvr>
                                        <p:cTn id="122" dur="500"/>
                                        <p:tgtEl>
                                          <p:spTgt spid="34"/>
                                        </p:tgtEl>
                                      </p:cBhvr>
                                    </p:animEffect>
                                  </p:childTnLst>
                                </p:cTn>
                              </p:par>
                            </p:childTnLst>
                          </p:cTn>
                        </p:par>
                      </p:childTnLst>
                    </p:cTn>
                  </p:par>
                  <p:par>
                    <p:cTn id="123" fill="hold" nodeType="clickPar">
                      <p:stCondLst>
                        <p:cond delay="indefinite"/>
                        <p:cond evt="onBegin" delay="0">
                          <p:tn val="122"/>
                        </p:cond>
                      </p:stCondLst>
                      <p:childTnLst>
                        <p:par>
                          <p:cTn id="124" fill="hold" nodeType="after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blinds(horizontal)">
                                      <p:cBhvr>
                                        <p:cTn id="127" dur="500"/>
                                        <p:tgtEl>
                                          <p:spTgt spid="47"/>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blinds(horizontal)">
                                      <p:cBhvr>
                                        <p:cTn id="130" dur="500"/>
                                        <p:tgtEl>
                                          <p:spTgt spid="23"/>
                                        </p:tgtEl>
                                      </p:cBhvr>
                                    </p:animEffect>
                                  </p:childTnLst>
                                </p:cTn>
                              </p:par>
                            </p:childTnLst>
                          </p:cTn>
                        </p:par>
                      </p:childTnLst>
                    </p:cTn>
                  </p:par>
                  <p:par>
                    <p:cTn id="131" fill="hold" nodeType="clickPar">
                      <p:stCondLst>
                        <p:cond delay="indefinite"/>
                        <p:cond evt="onBegin" delay="0">
                          <p:tn val="130"/>
                        </p:cond>
                      </p:stCondLst>
                      <p:childTnLst>
                        <p:par>
                          <p:cTn id="132" fill="hold" nodeType="after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blinds(horizontal)">
                                      <p:cBhvr>
                                        <p:cTn id="135" dur="500"/>
                                        <p:tgtEl>
                                          <p:spTgt spid="50"/>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blinds(horizontal)">
                                      <p:cBhvr>
                                        <p:cTn id="138" dur="500"/>
                                        <p:tgtEl>
                                          <p:spTgt spid="24"/>
                                        </p:tgtEl>
                                      </p:cBhvr>
                                    </p:animEffect>
                                  </p:childTnLst>
                                </p:cTn>
                              </p:par>
                              <p:par>
                                <p:cTn id="139" presetID="3" presetClass="entr" presetSubtype="10" fill="hold" nodeType="withEffect">
                                  <p:stCondLst>
                                    <p:cond delay="0"/>
                                  </p:stCondLst>
                                  <p:childTnLst>
                                    <p:set>
                                      <p:cBhvr>
                                        <p:cTn id="140" dur="1" fill="hold">
                                          <p:stCondLst>
                                            <p:cond delay="0"/>
                                          </p:stCondLst>
                                        </p:cTn>
                                        <p:tgtEl>
                                          <p:spTgt spid="60"/>
                                        </p:tgtEl>
                                        <p:attrNameLst>
                                          <p:attrName>style.visibility</p:attrName>
                                        </p:attrNameLst>
                                      </p:cBhvr>
                                      <p:to>
                                        <p:strVal val="visible"/>
                                      </p:to>
                                    </p:set>
                                    <p:animEffect transition="in" filter="blinds(horizontal)">
                                      <p:cBhvr>
                                        <p:cTn id="141" dur="500"/>
                                        <p:tgtEl>
                                          <p:spTgt spid="60"/>
                                        </p:tgtEl>
                                      </p:cBhvr>
                                    </p:animEffect>
                                  </p:childTnLst>
                                </p:cTn>
                              </p:par>
                              <p:par>
                                <p:cTn id="142" presetID="3" presetClass="entr" presetSubtype="10" fill="hold" grpId="0" nodeType="withEffect">
                                  <p:stCondLst>
                                    <p:cond delay="0"/>
                                  </p:stCondLst>
                                  <p:childTnLst>
                                    <p:set>
                                      <p:cBhvr>
                                        <p:cTn id="143" dur="1" fill="hold">
                                          <p:stCondLst>
                                            <p:cond delay="0"/>
                                          </p:stCondLst>
                                        </p:cTn>
                                        <p:tgtEl>
                                          <p:spTgt spid="9"/>
                                        </p:tgtEl>
                                        <p:attrNameLst>
                                          <p:attrName>style.visibility</p:attrName>
                                        </p:attrNameLst>
                                      </p:cBhvr>
                                      <p:to>
                                        <p:strVal val="visible"/>
                                      </p:to>
                                    </p:set>
                                    <p:animEffect transition="in" filter="blinds(horizontal)">
                                      <p:cBhvr>
                                        <p:cTn id="144" dur="500"/>
                                        <p:tgtEl>
                                          <p:spTgt spid="9"/>
                                        </p:tgtEl>
                                      </p:cBhvr>
                                    </p:animEffect>
                                  </p:childTnLst>
                                </p:cTn>
                              </p:par>
                              <p:par>
                                <p:cTn id="145" presetID="3" presetClass="entr" presetSubtype="10" fill="hold" nodeType="withEffect">
                                  <p:stCondLst>
                                    <p:cond delay="0"/>
                                  </p:stCondLst>
                                  <p:childTnLst>
                                    <p:set>
                                      <p:cBhvr>
                                        <p:cTn id="146" dur="1" fill="hold">
                                          <p:stCondLst>
                                            <p:cond delay="0"/>
                                          </p:stCondLst>
                                        </p:cTn>
                                        <p:tgtEl>
                                          <p:spTgt spid="61"/>
                                        </p:tgtEl>
                                        <p:attrNameLst>
                                          <p:attrName>style.visibility</p:attrName>
                                        </p:attrNameLst>
                                      </p:cBhvr>
                                      <p:to>
                                        <p:strVal val="visible"/>
                                      </p:to>
                                    </p:set>
                                    <p:animEffect transition="in" filter="blinds(horizontal)">
                                      <p:cBhvr>
                                        <p:cTn id="147" dur="500"/>
                                        <p:tgtEl>
                                          <p:spTgt spid="61"/>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14"/>
                                        </p:tgtEl>
                                        <p:attrNameLst>
                                          <p:attrName>style.visibility</p:attrName>
                                        </p:attrNameLst>
                                      </p:cBhvr>
                                      <p:to>
                                        <p:strVal val="visible"/>
                                      </p:to>
                                    </p:set>
                                    <p:animEffect transition="in" filter="blinds(horizontal)">
                                      <p:cBhvr>
                                        <p:cTn id="150" dur="500"/>
                                        <p:tgtEl>
                                          <p:spTgt spid="14"/>
                                        </p:tgtEl>
                                      </p:cBhvr>
                                    </p:animEffect>
                                  </p:childTnLst>
                                </p:cTn>
                              </p:par>
                              <p:par>
                                <p:cTn id="151" presetID="3" presetClass="entr" presetSubtype="10" fill="hold" nodeType="with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blinds(horizontal)">
                                      <p:cBhvr>
                                        <p:cTn id="153" dur="500"/>
                                        <p:tgtEl>
                                          <p:spTgt spid="62"/>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15"/>
                                        </p:tgtEl>
                                        <p:attrNameLst>
                                          <p:attrName>style.visibility</p:attrName>
                                        </p:attrNameLst>
                                      </p:cBhvr>
                                      <p:to>
                                        <p:strVal val="visible"/>
                                      </p:to>
                                    </p:set>
                                    <p:animEffect transition="in" filter="blinds(horizontal)">
                                      <p:cBhvr>
                                        <p:cTn id="156" dur="500"/>
                                        <p:tgtEl>
                                          <p:spTgt spid="15"/>
                                        </p:tgtEl>
                                      </p:cBhvr>
                                    </p:animEffect>
                                  </p:childTnLst>
                                </p:cTn>
                              </p:par>
                            </p:childTnLst>
                          </p:cTn>
                        </p:par>
                      </p:childTnLst>
                    </p:cTn>
                  </p:par>
                  <p:par>
                    <p:cTn id="157" fill="hold" nodeType="clickPar">
                      <p:stCondLst>
                        <p:cond delay="indefinite"/>
                        <p:cond evt="onBegin" delay="0">
                          <p:tn val="156"/>
                        </p:cond>
                      </p:stCondLst>
                      <p:childTnLst>
                        <p:par>
                          <p:cTn id="158" fill="hold" nodeType="afterGroup">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blinds(horizontal)">
                                      <p:cBhvr>
                                        <p:cTn id="161" dur="500"/>
                                        <p:tgtEl>
                                          <p:spTgt spid="35"/>
                                        </p:tgtEl>
                                      </p:cBhvr>
                                    </p:animEffect>
                                  </p:childTnLst>
                                </p:cTn>
                              </p:par>
                            </p:childTnLst>
                          </p:cTn>
                        </p:par>
                      </p:childTnLst>
                    </p:cTn>
                  </p:par>
                  <p:par>
                    <p:cTn id="162" fill="hold" nodeType="clickPar">
                      <p:stCondLst>
                        <p:cond delay="indefinite"/>
                        <p:cond evt="onBegin" delay="0">
                          <p:tn val="161"/>
                        </p:cond>
                      </p:stCondLst>
                      <p:childTnLst>
                        <p:par>
                          <p:cTn id="163" fill="hold" nodeType="afterGroup">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blinds(horizontal)">
                                      <p:cBhvr>
                                        <p:cTn id="166" dur="500"/>
                                        <p:tgtEl>
                                          <p:spTgt spid="36"/>
                                        </p:tgtEl>
                                      </p:cBhvr>
                                    </p:animEffect>
                                  </p:childTnLst>
                                </p:cTn>
                              </p:par>
                            </p:childTnLst>
                          </p:cTn>
                        </p:par>
                      </p:childTnLst>
                    </p:cTn>
                  </p:par>
                  <p:par>
                    <p:cTn id="167" fill="hold" nodeType="clickPar">
                      <p:stCondLst>
                        <p:cond delay="indefinite"/>
                        <p:cond evt="onBegin" delay="0">
                          <p:tn val="166"/>
                        </p:cond>
                      </p:stCondLst>
                      <p:childTnLst>
                        <p:par>
                          <p:cTn id="168" fill="hold" nodeType="afterGroup">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blinds(horizontal)">
                                      <p:cBhvr>
                                        <p:cTn id="171" dur="500"/>
                                        <p:tgtEl>
                                          <p:spTgt spid="37"/>
                                        </p:tgtEl>
                                      </p:cBhvr>
                                    </p:animEffect>
                                  </p:childTnLst>
                                </p:cTn>
                              </p:par>
                            </p:childTnLst>
                          </p:cTn>
                        </p:par>
                      </p:childTnLst>
                    </p:cTn>
                  </p:par>
                  <p:par>
                    <p:cTn id="172" fill="hold" nodeType="clickPar">
                      <p:stCondLst>
                        <p:cond delay="indefinite"/>
                        <p:cond evt="onBegin" delay="0">
                          <p:tn val="171"/>
                        </p:cond>
                      </p:stCondLst>
                      <p:childTnLst>
                        <p:par>
                          <p:cTn id="173" fill="hold" nodeType="afterGroup">
                            <p:stCondLst>
                              <p:cond delay="0"/>
                            </p:stCondLst>
                            <p:childTnLst>
                              <p:par>
                                <p:cTn id="174" presetID="3" presetClass="entr" presetSubtype="10" fill="hold" grpId="0" nodeType="click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blinds(horizontal)">
                                      <p:cBhvr>
                                        <p:cTn id="176" dur="500"/>
                                        <p:tgtEl>
                                          <p:spTgt spid="38"/>
                                        </p:tgtEl>
                                      </p:cBhvr>
                                    </p:animEffect>
                                  </p:childTnLst>
                                </p:cTn>
                              </p:par>
                            </p:childTnLst>
                          </p:cTn>
                        </p:par>
                      </p:childTnLst>
                    </p:cTn>
                  </p:par>
                  <p:par>
                    <p:cTn id="177" fill="hold" nodeType="clickPar">
                      <p:stCondLst>
                        <p:cond delay="indefinite"/>
                        <p:cond evt="onBegin" delay="0">
                          <p:tn val="176"/>
                        </p:cond>
                      </p:stCondLst>
                      <p:childTnLst>
                        <p:par>
                          <p:cTn id="178" fill="hold" nodeType="afterGroup">
                            <p:stCondLst>
                              <p:cond delay="0"/>
                            </p:stCondLst>
                            <p:childTnLst>
                              <p:par>
                                <p:cTn id="179" presetID="3" presetClass="entr" presetSubtype="10" fill="hold" nodeType="clickEffect">
                                  <p:stCondLst>
                                    <p:cond delay="0"/>
                                  </p:stCondLst>
                                  <p:childTnLst>
                                    <p:set>
                                      <p:cBhvr>
                                        <p:cTn id="180" dur="1" fill="hold">
                                          <p:stCondLst>
                                            <p:cond delay="0"/>
                                          </p:stCondLst>
                                        </p:cTn>
                                        <p:tgtEl>
                                          <p:spTgt spid="51"/>
                                        </p:tgtEl>
                                        <p:attrNameLst>
                                          <p:attrName>style.visibility</p:attrName>
                                        </p:attrNameLst>
                                      </p:cBhvr>
                                      <p:to>
                                        <p:strVal val="visible"/>
                                      </p:to>
                                    </p:set>
                                    <p:animEffect transition="in" filter="blinds(horizontal)">
                                      <p:cBhvr>
                                        <p:cTn id="181" dur="500"/>
                                        <p:tgtEl>
                                          <p:spTgt spid="51"/>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25"/>
                                        </p:tgtEl>
                                        <p:attrNameLst>
                                          <p:attrName>style.visibility</p:attrName>
                                        </p:attrNameLst>
                                      </p:cBhvr>
                                      <p:to>
                                        <p:strVal val="visible"/>
                                      </p:to>
                                    </p:set>
                                    <p:animEffect transition="in" filter="blinds(horizontal)">
                                      <p:cBhvr>
                                        <p:cTn id="184" dur="500"/>
                                        <p:tgtEl>
                                          <p:spTgt spid="25"/>
                                        </p:tgtEl>
                                      </p:cBhvr>
                                    </p:animEffect>
                                  </p:childTnLst>
                                </p:cTn>
                              </p:par>
                              <p:par>
                                <p:cTn id="185" presetID="3" presetClass="entr" presetSubtype="10" fill="hold" nodeType="with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blinds(horizontal)">
                                      <p:cBhvr>
                                        <p:cTn id="187" dur="500"/>
                                        <p:tgtEl>
                                          <p:spTgt spid="63"/>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16"/>
                                        </p:tgtEl>
                                        <p:attrNameLst>
                                          <p:attrName>style.visibility</p:attrName>
                                        </p:attrNameLst>
                                      </p:cBhvr>
                                      <p:to>
                                        <p:strVal val="visible"/>
                                      </p:to>
                                    </p:set>
                                    <p:animEffect transition="in" filter="blinds(horizontal)">
                                      <p:cBhvr>
                                        <p:cTn id="190" dur="500"/>
                                        <p:tgtEl>
                                          <p:spTgt spid="16"/>
                                        </p:tgtEl>
                                      </p:cBhvr>
                                    </p:animEffect>
                                  </p:childTnLst>
                                </p:cTn>
                              </p:par>
                              <p:par>
                                <p:cTn id="191" presetID="3" presetClass="entr" presetSubtype="10" fill="hold" grpId="0" nodeType="withEffect">
                                  <p:stCondLst>
                                    <p:cond delay="0"/>
                                  </p:stCondLst>
                                  <p:childTnLst>
                                    <p:set>
                                      <p:cBhvr>
                                        <p:cTn id="192" dur="1" fill="hold">
                                          <p:stCondLst>
                                            <p:cond delay="0"/>
                                          </p:stCondLst>
                                        </p:cTn>
                                        <p:tgtEl>
                                          <p:spTgt spid="17"/>
                                        </p:tgtEl>
                                        <p:attrNameLst>
                                          <p:attrName>style.visibility</p:attrName>
                                        </p:attrNameLst>
                                      </p:cBhvr>
                                      <p:to>
                                        <p:strVal val="visible"/>
                                      </p:to>
                                    </p:set>
                                    <p:animEffect transition="in" filter="blinds(horizontal)">
                                      <p:cBhvr>
                                        <p:cTn id="193" dur="500"/>
                                        <p:tgtEl>
                                          <p:spTgt spid="17"/>
                                        </p:tgtEl>
                                      </p:cBhvr>
                                    </p:animEffect>
                                  </p:childTnLst>
                                </p:cTn>
                              </p:par>
                              <p:par>
                                <p:cTn id="194" presetID="3" presetClass="entr" presetSubtype="10" fill="hold" nodeType="withEffect">
                                  <p:stCondLst>
                                    <p:cond delay="0"/>
                                  </p:stCondLst>
                                  <p:childTnLst>
                                    <p:set>
                                      <p:cBhvr>
                                        <p:cTn id="195" dur="1" fill="hold">
                                          <p:stCondLst>
                                            <p:cond delay="0"/>
                                          </p:stCondLst>
                                        </p:cTn>
                                        <p:tgtEl>
                                          <p:spTgt spid="64"/>
                                        </p:tgtEl>
                                        <p:attrNameLst>
                                          <p:attrName>style.visibility</p:attrName>
                                        </p:attrNameLst>
                                      </p:cBhvr>
                                      <p:to>
                                        <p:strVal val="visible"/>
                                      </p:to>
                                    </p:set>
                                    <p:animEffect transition="in" filter="blinds(horizontal)">
                                      <p:cBhvr>
                                        <p:cTn id="196" dur="500"/>
                                        <p:tgtEl>
                                          <p:spTgt spid="64"/>
                                        </p:tgtEl>
                                      </p:cBhvr>
                                    </p:animEffect>
                                  </p:childTnLst>
                                </p:cTn>
                              </p:par>
                            </p:childTnLst>
                          </p:cTn>
                        </p:par>
                      </p:childTnLst>
                    </p:cTn>
                  </p:par>
                  <p:par>
                    <p:cTn id="197" fill="hold" nodeType="clickPar">
                      <p:stCondLst>
                        <p:cond delay="indefinite"/>
                        <p:cond evt="onBegin" delay="0">
                          <p:tn val="196"/>
                        </p:cond>
                      </p:stCondLst>
                      <p:childTnLst>
                        <p:par>
                          <p:cTn id="198" fill="hold" nodeType="afterGroup">
                            <p:stCondLst>
                              <p:cond delay="0"/>
                            </p:stCondLst>
                            <p:childTnLst>
                              <p:par>
                                <p:cTn id="199" presetID="3" presetClass="entr" presetSubtype="10" fill="hold" grpId="0" nodeType="clickEffect">
                                  <p:stCondLst>
                                    <p:cond delay="0"/>
                                  </p:stCondLst>
                                  <p:childTnLst>
                                    <p:set>
                                      <p:cBhvr>
                                        <p:cTn id="200" dur="1" fill="hold">
                                          <p:stCondLst>
                                            <p:cond delay="0"/>
                                          </p:stCondLst>
                                        </p:cTn>
                                        <p:tgtEl>
                                          <p:spTgt spid="39"/>
                                        </p:tgtEl>
                                        <p:attrNameLst>
                                          <p:attrName>style.visibility</p:attrName>
                                        </p:attrNameLst>
                                      </p:cBhvr>
                                      <p:to>
                                        <p:strVal val="visible"/>
                                      </p:to>
                                    </p:set>
                                    <p:animEffect transition="in" filter="blinds(horizontal)">
                                      <p:cBhvr>
                                        <p:cTn id="201" dur="500"/>
                                        <p:tgtEl>
                                          <p:spTgt spid="39"/>
                                        </p:tgtEl>
                                      </p:cBhvr>
                                    </p:animEffect>
                                  </p:childTnLst>
                                </p:cTn>
                              </p:par>
                            </p:childTnLst>
                          </p:cTn>
                        </p:par>
                      </p:childTnLst>
                    </p:cTn>
                  </p:par>
                  <p:par>
                    <p:cTn id="202" fill="hold" nodeType="clickPar">
                      <p:stCondLst>
                        <p:cond delay="indefinite"/>
                        <p:cond evt="onBegin" delay="0">
                          <p:tn val="201"/>
                        </p:cond>
                      </p:stCondLst>
                      <p:childTnLst>
                        <p:par>
                          <p:cTn id="203" fill="hold" nodeType="afterGroup">
                            <p:stCondLst>
                              <p:cond delay="0"/>
                            </p:stCondLst>
                            <p:childTnLst>
                              <p:par>
                                <p:cTn id="204" presetID="3" presetClass="entr" presetSubtype="10" fill="hold" grpId="0" nodeType="clickEffect">
                                  <p:stCondLst>
                                    <p:cond delay="0"/>
                                  </p:stCondLst>
                                  <p:childTnLst>
                                    <p:set>
                                      <p:cBhvr>
                                        <p:cTn id="205" dur="1" fill="hold">
                                          <p:stCondLst>
                                            <p:cond delay="0"/>
                                          </p:stCondLst>
                                        </p:cTn>
                                        <p:tgtEl>
                                          <p:spTgt spid="40"/>
                                        </p:tgtEl>
                                        <p:attrNameLst>
                                          <p:attrName>style.visibility</p:attrName>
                                        </p:attrNameLst>
                                      </p:cBhvr>
                                      <p:to>
                                        <p:strVal val="visible"/>
                                      </p:to>
                                    </p:set>
                                    <p:animEffect transition="in" filter="blinds(horizontal)">
                                      <p:cBhvr>
                                        <p:cTn id="206" dur="500"/>
                                        <p:tgtEl>
                                          <p:spTgt spid="40"/>
                                        </p:tgtEl>
                                      </p:cBhvr>
                                    </p:animEffect>
                                  </p:childTnLst>
                                </p:cTn>
                              </p:par>
                            </p:childTnLst>
                          </p:cTn>
                        </p:par>
                      </p:childTnLst>
                    </p:cTn>
                  </p:par>
                  <p:par>
                    <p:cTn id="207" fill="hold" nodeType="clickPar">
                      <p:stCondLst>
                        <p:cond delay="indefinite"/>
                        <p:cond evt="onBegin" delay="0">
                          <p:tn val="206"/>
                        </p:cond>
                      </p:stCondLst>
                      <p:childTnLst>
                        <p:par>
                          <p:cTn id="208" fill="hold" nodeType="afterGroup">
                            <p:stCondLst>
                              <p:cond delay="0"/>
                            </p:stCondLst>
                            <p:childTnLst>
                              <p:par>
                                <p:cTn id="209" presetID="3" presetClass="entr" presetSubtype="10" fill="hold" nodeType="clickEffect">
                                  <p:stCondLst>
                                    <p:cond delay="0"/>
                                  </p:stCondLst>
                                  <p:childTnLst>
                                    <p:set>
                                      <p:cBhvr>
                                        <p:cTn id="210" dur="1" fill="hold">
                                          <p:stCondLst>
                                            <p:cond delay="0"/>
                                          </p:stCondLst>
                                        </p:cTn>
                                        <p:tgtEl>
                                          <p:spTgt spid="44"/>
                                        </p:tgtEl>
                                        <p:attrNameLst>
                                          <p:attrName>style.visibility</p:attrName>
                                        </p:attrNameLst>
                                      </p:cBhvr>
                                      <p:to>
                                        <p:strVal val="visible"/>
                                      </p:to>
                                    </p:set>
                                    <p:animEffect transition="in" filter="blinds(horizontal)">
                                      <p:cBhvr>
                                        <p:cTn id="211" dur="500"/>
                                        <p:tgtEl>
                                          <p:spTgt spid="44"/>
                                        </p:tgtEl>
                                      </p:cBhvr>
                                    </p:animEffect>
                                  </p:childTnLst>
                                </p:cTn>
                              </p:par>
                              <p:par>
                                <p:cTn id="212" presetID="3" presetClass="entr" presetSubtype="10" fill="hold" grpId="0" nodeType="withEffect">
                                  <p:stCondLst>
                                    <p:cond delay="0"/>
                                  </p:stCondLst>
                                  <p:childTnLst>
                                    <p:set>
                                      <p:cBhvr>
                                        <p:cTn id="213" dur="1" fill="hold">
                                          <p:stCondLst>
                                            <p:cond delay="0"/>
                                          </p:stCondLst>
                                        </p:cTn>
                                        <p:tgtEl>
                                          <p:spTgt spid="21"/>
                                        </p:tgtEl>
                                        <p:attrNameLst>
                                          <p:attrName>style.visibility</p:attrName>
                                        </p:attrNameLst>
                                      </p:cBhvr>
                                      <p:to>
                                        <p:strVal val="visible"/>
                                      </p:to>
                                    </p:set>
                                    <p:animEffect transition="in" filter="blinds(horizontal)">
                                      <p:cBhvr>
                                        <p:cTn id="2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3" grpId="0"/>
      <p:bldP spid="7" grpId="0"/>
      <p:bldP spid="8" grpId="0"/>
      <p:bldP spid="9" grpId="0"/>
      <p:bldP spid="10" grpId="0"/>
      <p:bldP spid="11" grpId="0"/>
      <p:bldP spid="12" grpId="0"/>
      <p:bldP spid="13" grpId="0"/>
      <p:bldP spid="14" grpId="0"/>
      <p:bldP spid="15" grpId="0"/>
      <p:bldP spid="16" grpId="0"/>
      <p:bldP spid="1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 name="圆角矩形 28"/>
          <p:cNvSpPr/>
          <p:nvPr/>
        </p:nvSpPr>
        <p:spPr>
          <a:xfrm>
            <a:off x="5161280" y="1266825"/>
            <a:ext cx="1397635" cy="1134110"/>
          </a:xfrm>
          <a:prstGeom prst="roundRect">
            <a:avLst/>
          </a:prstGeom>
          <a:ln w="12700" cmpd="sng">
            <a:solidFill>
              <a:schemeClr val="accent1">
                <a:shade val="50000"/>
              </a:schemeClr>
            </a:solidFill>
            <a:prstDash val="soli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 name="圆角矩形 2"/>
          <p:cNvSpPr/>
          <p:nvPr/>
        </p:nvSpPr>
        <p:spPr>
          <a:xfrm>
            <a:off x="1703070" y="265430"/>
            <a:ext cx="5737225" cy="67183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It' s time to introduce your hometown!</a:t>
            </a:r>
          </a:p>
        </p:txBody>
      </p:sp>
      <p:sp>
        <p:nvSpPr>
          <p:cNvPr id="15" name="云形标注 14"/>
          <p:cNvSpPr/>
          <p:nvPr/>
        </p:nvSpPr>
        <p:spPr>
          <a:xfrm>
            <a:off x="399415" y="2865755"/>
            <a:ext cx="7861935" cy="967105"/>
          </a:xfrm>
          <a:prstGeom prst="cloudCallout">
            <a:avLst>
              <a:gd name="adj1" fmla="val 25057"/>
              <a:gd name="adj2" fmla="val 821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20750" y="3082925"/>
            <a:ext cx="7425690" cy="460375"/>
          </a:xfrm>
          <a:prstGeom prst="rect">
            <a:avLst/>
          </a:prstGeom>
          <a:noFill/>
        </p:spPr>
        <p:txBody>
          <a:bodyPr wrap="square" rtlCol="0">
            <a:spAutoFit/>
          </a:bodyPr>
          <a:lstStyle/>
          <a:p>
            <a:r>
              <a:rPr lang="en-US" altLang="zh-CN" sz="2400">
                <a:solidFill>
                  <a:schemeClr val="tx1"/>
                </a:solidFill>
                <a:latin typeface="Arial Black" panose="020b0a04020102020204" charset="0"/>
                <a:cs typeface="Arial Black" panose="020b0a04020102020204" charset="0"/>
              </a:rPr>
              <a:t>How do we write about our hometown?</a:t>
            </a:r>
          </a:p>
        </p:txBody>
      </p:sp>
      <p:sp>
        <p:nvSpPr>
          <p:cNvPr id="2" name="文本框 1"/>
          <p:cNvSpPr txBox="1"/>
          <p:nvPr/>
        </p:nvSpPr>
        <p:spPr>
          <a:xfrm>
            <a:off x="611505" y="1492885"/>
            <a:ext cx="6673215" cy="460375"/>
          </a:xfrm>
          <a:prstGeom prst="rect">
            <a:avLst/>
          </a:prstGeom>
          <a:noFill/>
        </p:spPr>
        <p:txBody>
          <a:bodyPr wrap="square" rtlCol="0">
            <a:spAutoFit/>
          </a:bodyPr>
          <a:lstStyle/>
          <a:p>
            <a:pPr marL="342900" indent="-342900">
              <a:buFont typeface="Wingdings" panose="05000000000000000000" charset="0"/>
              <a:buChar char="Ø"/>
            </a:pPr>
            <a:r>
              <a:rPr lang="en-US" altLang="zh-CN" sz="2400">
                <a:solidFill>
                  <a:srgbClr val="FFFF00"/>
                </a:solidFill>
                <a:latin typeface="Arial Black" panose="020b0a04020102020204" charset="0"/>
                <a:cs typeface="Arial Black" panose="020b0a04020102020204" charset="0"/>
              </a:rPr>
              <a:t>Write down some notes.</a:t>
            </a:r>
          </a:p>
        </p:txBody>
      </p:sp>
      <p:sp>
        <p:nvSpPr>
          <p:cNvPr id="4" name="文本框 3"/>
          <p:cNvSpPr txBox="1"/>
          <p:nvPr/>
        </p:nvSpPr>
        <p:spPr>
          <a:xfrm>
            <a:off x="611505" y="2341245"/>
            <a:ext cx="6673215" cy="460375"/>
          </a:xfrm>
          <a:prstGeom prst="rect">
            <a:avLst/>
          </a:prstGeom>
          <a:noFill/>
        </p:spPr>
        <p:txBody>
          <a:bodyPr wrap="square" rtlCol="0">
            <a:spAutoFit/>
          </a:bodyPr>
          <a:lstStyle/>
          <a:p>
            <a:pPr marL="342900" indent="-342900">
              <a:buFont typeface="Wingdings" panose="05000000000000000000" charset="0"/>
              <a:buChar char="Ø"/>
            </a:pPr>
            <a:r>
              <a:rPr lang="en-US" altLang="zh-CN" sz="2400">
                <a:solidFill>
                  <a:srgbClr val="FFFF00"/>
                </a:solidFill>
                <a:latin typeface="Arial Black" panose="020b0a04020102020204" charset="0"/>
                <a:cs typeface="Arial Black" panose="020b0a04020102020204" charset="0"/>
              </a:rPr>
              <a:t>Make an outline.</a:t>
            </a:r>
          </a:p>
        </p:txBody>
      </p:sp>
      <p:sp>
        <p:nvSpPr>
          <p:cNvPr id="5" name="文本框 4"/>
          <p:cNvSpPr txBox="1"/>
          <p:nvPr/>
        </p:nvSpPr>
        <p:spPr>
          <a:xfrm>
            <a:off x="611505" y="4102735"/>
            <a:ext cx="4876800" cy="829945"/>
          </a:xfrm>
          <a:prstGeom prst="rect">
            <a:avLst/>
          </a:prstGeom>
          <a:noFill/>
        </p:spPr>
        <p:txBody>
          <a:bodyPr wrap="square" rtlCol="0">
            <a:spAutoFit/>
          </a:bodyPr>
          <a:lstStyle/>
          <a:p>
            <a:pPr marL="342900" indent="-342900">
              <a:buFont typeface="Wingdings" panose="05000000000000000000" charset="0"/>
              <a:buChar char="Ø"/>
            </a:pPr>
            <a:r>
              <a:rPr lang="en-US" altLang="zh-CN" sz="2400">
                <a:solidFill>
                  <a:srgbClr val="FFFF00"/>
                </a:solidFill>
                <a:latin typeface="Arial Black" panose="020b0a04020102020204" charset="0"/>
                <a:cs typeface="Arial Black" panose="020b0a04020102020204" charset="0"/>
              </a:rPr>
              <a:t>Write an article with </a:t>
            </a:r>
          </a:p>
          <a:p>
            <a:pPr indent="0">
              <a:buFont typeface="Wingdings" panose="05000000000000000000" charset="0"/>
              <a:buNone/>
            </a:pPr>
            <a:r>
              <a:rPr lang="en-US" altLang="zh-CN" sz="2400">
                <a:solidFill>
                  <a:srgbClr val="FFFF00"/>
                </a:solidFill>
                <a:latin typeface="Arial Black" panose="020b0a04020102020204" charset="0"/>
                <a:cs typeface="Arial Black" panose="020b0a04020102020204" charset="0"/>
              </a:rPr>
              <a:t>    useful expressions.</a:t>
            </a:r>
          </a:p>
        </p:txBody>
      </p:sp>
      <p:pic>
        <p:nvPicPr>
          <p:cNvPr id="25" name="图片 24"/>
          <p:cNvPicPr>
            <a:picLocks noChangeAspect="1"/>
          </p:cNvPicPr>
          <p:nvPr/>
        </p:nvPicPr>
        <p:blipFill>
          <a:blip r:embed="rId3"/>
          <a:stretch>
            <a:fillRect/>
          </a:stretch>
        </p:blipFill>
        <p:spPr>
          <a:xfrm>
            <a:off x="3822700" y="2002155"/>
            <a:ext cx="2346960" cy="2002155"/>
          </a:xfrm>
          <a:prstGeom prst="rect">
            <a:avLst/>
          </a:prstGeom>
          <a:ln w="12700" cmpd="sng">
            <a:solidFill>
              <a:schemeClr val="accent1">
                <a:shade val="50000"/>
              </a:schemeClr>
            </a:solidFill>
            <a:prstDash val="solid"/>
          </a:ln>
        </p:spPr>
      </p:pic>
      <p:sp>
        <p:nvSpPr>
          <p:cNvPr id="244" name="竖卷形 243"/>
          <p:cNvSpPr/>
          <p:nvPr/>
        </p:nvSpPr>
        <p:spPr>
          <a:xfrm>
            <a:off x="5935345" y="2743835"/>
            <a:ext cx="3049905" cy="2179320"/>
          </a:xfrm>
          <a:prstGeom prst="verticalScroll">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a:solidFill>
                  <a:schemeClr val="accent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Useful expressions</a:t>
            </a:r>
          </a:p>
          <a:p>
            <a:r>
              <a:rPr lang="zh-CN" altLang="en-US" sz="1600" b="1">
                <a:solidFill>
                  <a:schemeClr val="tx1"/>
                </a:solidFill>
                <a:latin typeface="Arial Black" panose="020b0a04020102020204" charset="0"/>
                <a:cs typeface="Arial Black" panose="020b0a04020102020204" charset="0"/>
              </a:rPr>
              <a:t>*</a:t>
            </a:r>
            <a:r>
              <a:rPr lang="en-US" sz="1600" b="1">
                <a:solidFill>
                  <a:schemeClr val="tx1"/>
                </a:solidFill>
                <a:latin typeface="Arial Black" panose="020b0a04020102020204" charset="0"/>
                <a:cs typeface="Arial Black" panose="020b0a04020102020204" charset="0"/>
              </a:rPr>
              <a:t>It has…</a:t>
            </a:r>
          </a:p>
          <a:p>
            <a:r>
              <a:rPr lang="zh-CN" altLang="en-US" sz="1600" b="1">
                <a:solidFill>
                  <a:schemeClr val="tx1"/>
                </a:solidFill>
                <a:latin typeface="Arial Black" panose="020b0a04020102020204" charset="0"/>
                <a:cs typeface="Arial Black" panose="020b0a04020102020204" charset="0"/>
              </a:rPr>
              <a:t>*</a:t>
            </a:r>
            <a:r>
              <a:rPr lang="en-US" sz="1600" b="1">
                <a:solidFill>
                  <a:schemeClr val="tx1"/>
                </a:solidFill>
                <a:latin typeface="Arial Black" panose="020b0a04020102020204" charset="0"/>
                <a:cs typeface="Arial Black" panose="020b0a04020102020204" charset="0"/>
              </a:rPr>
              <a:t>There is/are….</a:t>
            </a:r>
          </a:p>
          <a:p>
            <a:r>
              <a:rPr lang="zh-CN" altLang="en-US" sz="1600" b="1">
                <a:solidFill>
                  <a:schemeClr val="tx1"/>
                </a:solidFill>
                <a:latin typeface="Arial Black" panose="020b0a04020102020204" charset="0"/>
                <a:cs typeface="Arial Black" panose="020b0a04020102020204" charset="0"/>
              </a:rPr>
              <a:t>*</a:t>
            </a:r>
            <a:r>
              <a:rPr lang="en-US" sz="1600" b="1">
                <a:solidFill>
                  <a:schemeClr val="tx1"/>
                </a:solidFill>
                <a:latin typeface="Arial Black" panose="020b0a04020102020204" charset="0"/>
                <a:cs typeface="Arial Black" panose="020b0a04020102020204" charset="0"/>
              </a:rPr>
              <a:t>I like….</a:t>
            </a:r>
          </a:p>
          <a:p>
            <a:r>
              <a:rPr lang="zh-CN" altLang="en-US" sz="1600" b="1">
                <a:solidFill>
                  <a:schemeClr val="tx1"/>
                </a:solidFill>
                <a:latin typeface="Arial Black" panose="020b0a04020102020204" charset="0"/>
                <a:cs typeface="Arial Black" panose="020b0a04020102020204" charset="0"/>
              </a:rPr>
              <a:t>*</a:t>
            </a:r>
            <a:r>
              <a:rPr lang="en-US" sz="1600" b="1">
                <a:solidFill>
                  <a:schemeClr val="tx1"/>
                </a:solidFill>
                <a:latin typeface="Arial Black" panose="020b0a04020102020204" charset="0"/>
                <a:cs typeface="Arial Black" panose="020b0a04020102020204" charset="0"/>
              </a:rPr>
              <a:t>Some…, and</a:t>
            </a:r>
          </a:p>
          <a:p>
            <a:r>
              <a:rPr lang="en-US" sz="1600" b="1">
                <a:solidFill>
                  <a:schemeClr val="tx1"/>
                </a:solidFill>
                <a:latin typeface="Arial Black" panose="020b0a04020102020204" charset="0"/>
                <a:cs typeface="Arial Black" panose="020b0a04020102020204" charset="0"/>
              </a:rPr>
              <a:t>  others....</a:t>
            </a:r>
          </a:p>
          <a:p>
            <a:r>
              <a:rPr lang="zh-CN" altLang="en-US" sz="1600" b="1">
                <a:solidFill>
                  <a:schemeClr val="tx1"/>
                </a:solidFill>
                <a:latin typeface="Arial Black" panose="020b0a04020102020204" charset="0"/>
                <a:cs typeface="Arial Black" panose="020b0a04020102020204" charset="0"/>
              </a:rPr>
              <a:t>*</a:t>
            </a:r>
            <a:r>
              <a:rPr lang="en-US" sz="1600" b="1">
                <a:solidFill>
                  <a:schemeClr val="tx1"/>
                </a:solidFill>
                <a:latin typeface="Arial Black" panose="020b0a04020102020204" charset="0"/>
                <a:cs typeface="Arial Black" panose="020b0a04020102020204" charset="0"/>
              </a:rPr>
              <a:t>It’s a wonderful…</a:t>
            </a:r>
          </a:p>
        </p:txBody>
      </p:sp>
      <p:sp>
        <p:nvSpPr>
          <p:cNvPr id="32" name="文本框 31"/>
          <p:cNvSpPr txBox="1"/>
          <p:nvPr/>
        </p:nvSpPr>
        <p:spPr>
          <a:xfrm>
            <a:off x="5097780" y="1350010"/>
            <a:ext cx="1731010" cy="521970"/>
          </a:xfrm>
          <a:prstGeom prst="rect">
            <a:avLst/>
          </a:prstGeom>
          <a:noFill/>
        </p:spPr>
        <p:txBody>
          <a:bodyPr wrap="square" rtlCol="0">
            <a:spAutoFit/>
          </a:bodyPr>
          <a:lstStyle/>
          <a:p>
            <a:r>
              <a:rPr lang="en-US" altLang="zh-CN" sz="1400">
                <a:solidFill>
                  <a:schemeClr val="tx1"/>
                </a:solidFill>
                <a:latin typeface="Arial Black" panose="020b0a04020102020204" charset="0"/>
                <a:cs typeface="Arial Black" panose="020b0a04020102020204" charset="0"/>
              </a:rPr>
              <a:t>My hometown</a:t>
            </a:r>
          </a:p>
          <a:p>
            <a:r>
              <a:rPr lang="en-US" altLang="zh-CN" sz="1400">
                <a:solidFill>
                  <a:schemeClr val="tx1"/>
                </a:solidFill>
                <a:latin typeface="Arial Black" panose="020b0a04020102020204" charset="0"/>
                <a:cs typeface="Arial Black" panose="020b0a04020102020204" charset="0"/>
              </a:rPr>
              <a:t>...</a:t>
            </a:r>
          </a:p>
        </p:txBody>
      </p:sp>
      <p:sp>
        <p:nvSpPr>
          <p:cNvPr id="33" name="圆角矩形 32"/>
          <p:cNvSpPr/>
          <p:nvPr/>
        </p:nvSpPr>
        <p:spPr>
          <a:xfrm>
            <a:off x="6543040" y="1266825"/>
            <a:ext cx="1188720" cy="1134110"/>
          </a:xfrm>
          <a:prstGeom prst="roundRect">
            <a:avLst/>
          </a:prstGeom>
          <a:ln w="12700" cmpd="sng">
            <a:solidFill>
              <a:schemeClr val="accent1">
                <a:shade val="50000"/>
              </a:schemeClr>
            </a:solidFill>
            <a:prstDash val="soli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4" name="文本框 33"/>
          <p:cNvSpPr txBox="1"/>
          <p:nvPr/>
        </p:nvSpPr>
        <p:spPr>
          <a:xfrm>
            <a:off x="6543040" y="1350010"/>
            <a:ext cx="1731010" cy="521970"/>
          </a:xfrm>
          <a:prstGeom prst="rect">
            <a:avLst/>
          </a:prstGeom>
          <a:noFill/>
        </p:spPr>
        <p:txBody>
          <a:bodyPr wrap="square" rtlCol="0">
            <a:spAutoFit/>
          </a:bodyPr>
          <a:lstStyle/>
          <a:p>
            <a:r>
              <a:rPr lang="en-US" altLang="zh-CN" sz="1400">
                <a:solidFill>
                  <a:schemeClr val="tx1"/>
                </a:solidFill>
                <a:latin typeface="Arial Black" panose="020b0a04020102020204" charset="0"/>
                <a:cs typeface="Arial Black" panose="020b0a04020102020204" charset="0"/>
              </a:rPr>
              <a:t>My house</a:t>
            </a:r>
          </a:p>
          <a:p>
            <a:r>
              <a:rPr lang="en-US" altLang="zh-CN" sz="1400">
                <a:solidFill>
                  <a:schemeClr val="tx1"/>
                </a:solidFill>
                <a:latin typeface="Arial Black" panose="020b0a04020102020204" charset="0"/>
                <a:cs typeface="Arial Black" panose="020b0a04020102020204" charset="0"/>
              </a:rPr>
              <a:t>...</a:t>
            </a:r>
          </a:p>
        </p:txBody>
      </p:sp>
      <p:sp>
        <p:nvSpPr>
          <p:cNvPr id="35" name="圆角矩形 34"/>
          <p:cNvSpPr/>
          <p:nvPr/>
        </p:nvSpPr>
        <p:spPr>
          <a:xfrm>
            <a:off x="7731760" y="1266825"/>
            <a:ext cx="1253490" cy="1134110"/>
          </a:xfrm>
          <a:prstGeom prst="roundRect">
            <a:avLst/>
          </a:prstGeom>
          <a:ln w="12700" cmpd="sng">
            <a:solidFill>
              <a:schemeClr val="accent1">
                <a:shade val="50000"/>
              </a:schemeClr>
            </a:solidFill>
            <a:prstDash val="soli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6" name="文本框 35"/>
          <p:cNvSpPr txBox="1"/>
          <p:nvPr/>
        </p:nvSpPr>
        <p:spPr>
          <a:xfrm>
            <a:off x="7663180" y="1350010"/>
            <a:ext cx="1731010" cy="521970"/>
          </a:xfrm>
          <a:prstGeom prst="rect">
            <a:avLst/>
          </a:prstGeom>
          <a:noFill/>
        </p:spPr>
        <p:txBody>
          <a:bodyPr wrap="square" rtlCol="0">
            <a:spAutoFit/>
          </a:bodyPr>
          <a:lstStyle/>
          <a:p>
            <a:r>
              <a:rPr lang="en-US" altLang="zh-CN" sz="1400">
                <a:solidFill>
                  <a:schemeClr val="tx1"/>
                </a:solidFill>
                <a:latin typeface="Arial Black" panose="020b0a04020102020204" charset="0"/>
                <a:cs typeface="Arial Black" panose="020b0a04020102020204" charset="0"/>
              </a:rPr>
              <a:t>Things to do</a:t>
            </a:r>
          </a:p>
          <a:p>
            <a:r>
              <a:rPr lang="en-US" altLang="zh-CN" sz="1400">
                <a:solidFill>
                  <a:schemeClr val="tx1"/>
                </a:solidFill>
                <a:latin typeface="Arial Black" panose="020b0a04020102020204" charset="0"/>
                <a:cs typeface="Arial Black" panose="020b0a04020102020204"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nodeType="clickPar">
                      <p:stCondLst>
                        <p:cond delay="indefinite"/>
                        <p:cond evt="onBegin" delay="0">
                          <p:tn val="15"/>
                        </p:cond>
                      </p:stCondLst>
                      <p:childTnLst>
                        <p:par>
                          <p:cTn id="17" fill="hold" nodeType="afterGroup">
                            <p:stCondLst>
                              <p:cond delay="0"/>
                            </p:stCondLst>
                            <p:childTnLst>
                              <p:par>
                                <p:cTn id="18" presetID="3" presetClass="exit" presetSubtype="10" fill="hold" grpId="1" nodeType="clickEffect">
                                  <p:stCondLst>
                                    <p:cond delay="0"/>
                                  </p:stCondLst>
                                  <p:childTnLst>
                                    <p:animEffect transition="out" filter="blinds(horizontal)">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0" presetClass="path" presetSubtype="0" accel="50000" decel="50000" fill="hold" grpId="1" nodeType="withEffect">
                                  <p:stCondLst>
                                    <p:cond delay="0"/>
                                  </p:stCondLst>
                                  <p:childTnLst>
                                    <p:animMotion origin="layout" path="M 0 0 L 0.000556 -0.51" pathEditMode="relative" rAng="0" ptsTypes="">
                                      <p:cBhvr>
                                        <p:cTn id="22" dur="2000" fill="hold"/>
                                        <p:tgtEl>
                                          <p:spTgt spid="15"/>
                                        </p:tgtEl>
                                        <p:attrNameLst>
                                          <p:attrName>ppt_x</p:attrName>
                                          <p:attrName>ppt_y</p:attrName>
                                        </p:attrNameLst>
                                      </p:cBhvr>
                                      <p:rCtr x="200" y="-21500"/>
                                    </p:animMotion>
                                  </p:childTnLst>
                                </p:cTn>
                              </p:par>
                              <p:par>
                                <p:cTn id="23" presetID="0" presetClass="path" presetSubtype="0" accel="50000" decel="50000" fill="hold" grpId="1" nodeType="withEffect">
                                  <p:stCondLst>
                                    <p:cond delay="0"/>
                                  </p:stCondLst>
                                  <p:childTnLst>
                                    <p:animMotion origin="layout" path="M 0 0 L 0.001528 -0.499506" pathEditMode="relative" rAng="0" ptsTypes="">
                                      <p:cBhvr>
                                        <p:cTn id="24" dur="2000" fill="hold"/>
                                        <p:tgtEl>
                                          <p:spTgt spid="16"/>
                                        </p:tgtEl>
                                        <p:attrNameLst>
                                          <p:attrName>ppt_x</p:attrName>
                                          <p:attrName>ppt_y</p:attrName>
                                        </p:attrNameLst>
                                      </p:cBhvr>
                                      <p:rCtr x="200" y="-21500"/>
                                    </p:animMotion>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par>
                    <p:cTn id="30" fill="hold" nodeType="clickPar">
                      <p:stCondLst>
                        <p:cond delay="indefinite"/>
                        <p:cond evt="onBegin" delay="0">
                          <p:tn val="29"/>
                        </p:cond>
                      </p:stCondLst>
                      <p:childTnLst>
                        <p:par>
                          <p:cTn id="31" fill="hold" nodeType="after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linds(horizontal)">
                                      <p:cBhvr>
                                        <p:cTn id="40" dur="500"/>
                                        <p:tgtEl>
                                          <p:spTgt spid="3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linds(horizontal)">
                                      <p:cBhvr>
                                        <p:cTn id="43" dur="500"/>
                                        <p:tgtEl>
                                          <p:spTgt spid="3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linds(horizontal)">
                                      <p:cBhvr>
                                        <p:cTn id="49" dur="500"/>
                                        <p:tgtEl>
                                          <p:spTgt spid="35"/>
                                        </p:tgtEl>
                                      </p:cBhvr>
                                    </p:animEffect>
                                  </p:childTnLst>
                                </p:cTn>
                              </p:par>
                            </p:childTnLst>
                          </p:cTn>
                        </p:par>
                      </p:childTnLst>
                    </p:cTn>
                  </p:par>
                  <p:par>
                    <p:cTn id="50" fill="hold" nodeType="clickPar">
                      <p:stCondLst>
                        <p:cond delay="indefinite"/>
                        <p:cond evt="onBegin" delay="0">
                          <p:tn val="49"/>
                        </p:cond>
                      </p:stCondLst>
                      <p:childTnLst>
                        <p:par>
                          <p:cTn id="51" fill="hold" nodeType="after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linds(horizontal)">
                                      <p:cBhvr>
                                        <p:cTn id="54" dur="500"/>
                                        <p:tgtEl>
                                          <p:spTgt spid="4"/>
                                        </p:tgtEl>
                                      </p:cBhvr>
                                    </p:animEffect>
                                  </p:childTnLst>
                                </p:cTn>
                              </p:par>
                            </p:childTnLst>
                          </p:cTn>
                        </p:par>
                      </p:childTnLst>
                    </p:cTn>
                  </p:par>
                  <p:par>
                    <p:cTn id="55" fill="hold" nodeType="clickPar">
                      <p:stCondLst>
                        <p:cond delay="indefinite"/>
                        <p:cond evt="onBegin" delay="0">
                          <p:tn val="54"/>
                        </p:cond>
                      </p:stCondLst>
                      <p:childTnLst>
                        <p:par>
                          <p:cTn id="56" fill="hold" nodeType="after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childTnLst>
                    </p:cTn>
                  </p:par>
                  <p:par>
                    <p:cTn id="60" fill="hold" nodeType="clickPar">
                      <p:stCondLst>
                        <p:cond delay="indefinite"/>
                        <p:cond evt="onBegin" delay="0">
                          <p:tn val="59"/>
                        </p:cond>
                      </p:stCondLst>
                      <p:childTnLst>
                        <p:par>
                          <p:cTn id="61" fill="hold" nodeType="after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linds(horizontal)">
                                      <p:cBhvr>
                                        <p:cTn id="64" dur="500"/>
                                        <p:tgtEl>
                                          <p:spTgt spid="5"/>
                                        </p:tgtEl>
                                      </p:cBhvr>
                                    </p:animEffect>
                                  </p:childTnLst>
                                </p:cTn>
                              </p:par>
                            </p:childTnLst>
                          </p:cTn>
                        </p:par>
                      </p:childTnLst>
                    </p:cTn>
                  </p:par>
                  <p:par>
                    <p:cTn id="65" fill="hold" nodeType="clickPar">
                      <p:stCondLst>
                        <p:cond delay="indefinite"/>
                        <p:cond evt="onBegin" delay="0">
                          <p:tn val="64"/>
                        </p:cond>
                      </p:stCondLst>
                      <p:childTnLst>
                        <p:par>
                          <p:cTn id="66" fill="hold" nodeType="afterGroup">
                            <p:stCondLst>
                              <p:cond delay="0"/>
                            </p:stCondLst>
                            <p:childTnLst>
                              <p:par>
                                <p:cTn id="67" presetID="16" presetClass="entr" presetSubtype="42" fill="hold" grpId="0" nodeType="clickEffect">
                                  <p:stCondLst>
                                    <p:cond delay="0"/>
                                  </p:stCondLst>
                                  <p:childTnLst>
                                    <p:set>
                                      <p:cBhvr>
                                        <p:cTn id="68" dur="1" fill="hold">
                                          <p:stCondLst>
                                            <p:cond delay="0"/>
                                          </p:stCondLst>
                                        </p:cTn>
                                        <p:tgtEl>
                                          <p:spTgt spid="244"/>
                                        </p:tgtEl>
                                        <p:attrNameLst>
                                          <p:attrName>style.visibility</p:attrName>
                                        </p:attrNameLst>
                                      </p:cBhvr>
                                      <p:to>
                                        <p:strVal val="visible"/>
                                      </p:to>
                                    </p:set>
                                    <p:animEffect transition="in" filter="barn(outHorizontal)">
                                      <p:cBhvr>
                                        <p:cTn id="69"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3" grpId="1"/>
      <p:bldP spid="15" grpId="0"/>
      <p:bldP spid="15" grpId="1"/>
      <p:bldP spid="16" grpId="0"/>
      <p:bldP spid="16" grpId="1"/>
      <p:bldP spid="2" grpId="0"/>
      <p:bldP spid="4" grpId="0"/>
      <p:bldP spid="5" grpId="0"/>
      <p:bldP spid="244" grpId="0"/>
      <p:bldP spid="32" grpId="0"/>
      <p:bldP spid="33" grpId="0"/>
      <p:bldP spid="34" grpId="0"/>
      <p:bldP spid="35" grpId="0"/>
      <p:bldP spid="36" grpId="0"/>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 name="Picture 8" descr="QQ截图2011112810284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40000">
            <a:off x="6028055" y="1106170"/>
            <a:ext cx="2705735" cy="368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QQ截图20111128103008"/>
          <p:cNvPicPr>
            <a:picLocks noChangeAspect="1" noChangeArrowheads="1"/>
          </p:cNvPicPr>
          <p:nvPr>
            <p:custDataLst>
              <p:tags r:id="rId5"/>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2313"/>
          <a:stretch>
            <a:fillRect/>
          </a:stretch>
        </p:blipFill>
        <p:spPr bwMode="auto">
          <a:xfrm>
            <a:off x="215265" y="2826385"/>
            <a:ext cx="3041650" cy="23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2586990" y="610235"/>
            <a:ext cx="3837940" cy="1981200"/>
            <a:chOff x="3954" y="1051"/>
            <a:chExt cx="6044" cy="3120"/>
          </a:xfrm>
        </p:grpSpPr>
        <p:sp>
          <p:nvSpPr>
            <p:cNvPr id="2" name="云形标注 1"/>
            <p:cNvSpPr/>
            <p:nvPr/>
          </p:nvSpPr>
          <p:spPr>
            <a:xfrm>
              <a:off x="3954" y="1051"/>
              <a:ext cx="6045" cy="3120"/>
            </a:xfrm>
            <a:prstGeom prst="cloudCallout">
              <a:avLst>
                <a:gd name="adj1" fmla="val -35938"/>
                <a:gd name="adj2" fmla="val 109455"/>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云形标注 2"/>
            <p:cNvSpPr/>
            <p:nvPr/>
          </p:nvSpPr>
          <p:spPr>
            <a:xfrm>
              <a:off x="3954" y="1051"/>
              <a:ext cx="6045" cy="3120"/>
            </a:xfrm>
            <a:prstGeom prst="cloudCallout">
              <a:avLst>
                <a:gd name="adj1" fmla="val 52150"/>
                <a:gd name="adj2" fmla="val 60897"/>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7" name="文本框 6"/>
          <p:cNvSpPr txBox="1"/>
          <p:nvPr/>
        </p:nvSpPr>
        <p:spPr>
          <a:xfrm>
            <a:off x="2758440" y="816610"/>
            <a:ext cx="3495040" cy="1568450"/>
          </a:xfrm>
          <a:prstGeom prst="rect">
            <a:avLst/>
          </a:prstGeom>
          <a:noFill/>
        </p:spPr>
        <p:txBody>
          <a:bodyPr wrap="square" rtlCol="0">
            <a:spAutoFit/>
          </a:bodyPr>
          <a:lstStyle/>
          <a:p>
            <a:pPr algn="ctr"/>
            <a:r>
              <a:rPr lang="en-US" altLang="zh-CN" sz="3200">
                <a:latin typeface="Arial Black" panose="020b0a04020102020204" charset="0"/>
                <a:cs typeface="Arial Black" panose="020b0a04020102020204" charset="0"/>
              </a:rPr>
              <a:t>How can we welcome friends?</a:t>
            </a:r>
          </a:p>
        </p:txBody>
      </p:sp>
      <p:pic>
        <p:nvPicPr>
          <p:cNvPr id="8" name="Picture 8" descr="QQ截图2011112810284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40000">
            <a:off x="6039485" y="1106805"/>
            <a:ext cx="2705735" cy="368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QQ截图20111128103008"/>
          <p:cNvPicPr>
            <a:picLocks noChangeAspect="1" noChangeArrowheads="1"/>
          </p:cNvPicPr>
          <p:nvPr>
            <p:custDataLst>
              <p:tags r:id="rId6"/>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32313"/>
          <a:stretch>
            <a:fillRect/>
          </a:stretch>
        </p:blipFill>
        <p:spPr bwMode="auto">
          <a:xfrm>
            <a:off x="226695" y="2827020"/>
            <a:ext cx="3041650" cy="23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矩形 3"/>
          <p:cNvSpPr/>
          <p:nvPr/>
        </p:nvSpPr>
        <p:spPr>
          <a:xfrm>
            <a:off x="2247900" y="-20"/>
            <a:ext cx="4875530" cy="768350"/>
          </a:xfrm>
          <a:prstGeom prst="rect">
            <a:avLst/>
          </a:prstGeom>
        </p:spPr>
        <p:txBody>
          <a:bodyPr wrap="none">
            <a:spAutoFit/>
          </a:bodyPr>
          <a:lstStyle/>
          <a:p>
            <a:pPr lvl="0" algn="ctr">
              <a:defRPr/>
            </a:pPr>
            <a:r>
              <a:rPr lang="en-US" altLang="zh-CN" sz="4400" b="1" spc="50">
                <a:ln w="11430"/>
                <a:solidFill>
                  <a:srgbClr val="FFC000"/>
                </a:solidFill>
                <a:effectLst>
                  <a:outerShdw blurRad="76200" dist="50800" dir="5400000" algn="tl" rotWithShape="0">
                    <a:srgbClr val="000000">
                      <a:alpha val="65000"/>
                    </a:srgbClr>
                  </a:outerShdw>
                </a:effectLst>
                <a:latin typeface="Arial Black" panose="020b0a04020102020204" charset="0"/>
                <a:cs typeface="Arial Black" panose="020b0a04020102020204" charset="0"/>
              </a:rPr>
              <a:t>Sample writing</a:t>
            </a:r>
          </a:p>
        </p:txBody>
      </p:sp>
      <p:sp>
        <p:nvSpPr>
          <p:cNvPr id="2" name="文本框 1"/>
          <p:cNvSpPr txBox="1"/>
          <p:nvPr/>
        </p:nvSpPr>
        <p:spPr>
          <a:xfrm>
            <a:off x="252730" y="768350"/>
            <a:ext cx="8638540" cy="3969385"/>
          </a:xfrm>
          <a:prstGeom prst="rect">
            <a:avLst/>
          </a:prstGeom>
          <a:noFill/>
        </p:spPr>
        <p:txBody>
          <a:bodyPr wrap="square" rtlCol="0" anchor="t">
            <a:spAutoFit/>
          </a:bodyPr>
          <a:lstStyle/>
          <a:p>
            <a:r>
              <a:rPr lang="en-US" altLang="zh-CN" sz="1800" b="1" smtClean="0">
                <a:solidFill>
                  <a:schemeClr val="bg1"/>
                </a:solidFill>
                <a:latin typeface="Arial Black" panose="020b0a04020102020204" charset="0"/>
                <a:cs typeface="Arial Black" panose="020b0a04020102020204" charset="0"/>
                <a:sym typeface="+mn-ea"/>
              </a:rPr>
              <a:t>Hello, I am Charlie from Class 2, Grade 7. I live in a flat in a tall building. Most people in my hometown live in buildings like this. My flat is on the ground floor and I have a garden in front of it. It’s great! I grow flowers in the garden and I often water them.</a:t>
            </a:r>
            <a:endParaRPr lang="en-US" altLang="zh-CN" sz="1800" b="1" smtClean="0">
              <a:solidFill>
                <a:schemeClr val="bg1"/>
              </a:solidFill>
              <a:latin typeface="Arial Black" panose="020b0a04020102020204" charset="0"/>
              <a:cs typeface="Arial Black" panose="020b0a04020102020204" charset="0"/>
            </a:endParaRPr>
          </a:p>
          <a:p>
            <a:endParaRPr lang="en-US" altLang="zh-CN" sz="1800" b="1" smtClean="0">
              <a:solidFill>
                <a:schemeClr val="bg1"/>
              </a:solidFill>
              <a:latin typeface="Arial Black" panose="020b0a04020102020204" charset="0"/>
              <a:cs typeface="Arial Black" panose="020b0a04020102020204" charset="0"/>
            </a:endParaRPr>
          </a:p>
          <a:p>
            <a:r>
              <a:rPr lang="en-US" sz="1800" b="1" smtClean="0">
                <a:solidFill>
                  <a:schemeClr val="bg1"/>
                </a:solidFill>
                <a:latin typeface="Arial Black" panose="020b0a04020102020204" charset="0"/>
                <a:cs typeface="Arial Black" panose="020b0a04020102020204" charset="0"/>
                <a:sym typeface="+mn-ea"/>
              </a:rPr>
              <a:t>There are many buses to different places from my flat. At the weekend, my family visit friends by underground.</a:t>
            </a:r>
            <a:endParaRPr lang="en-US" sz="1800" b="1" smtClean="0">
              <a:solidFill>
                <a:schemeClr val="bg1"/>
              </a:solidFill>
              <a:latin typeface="Arial Black" panose="020b0a04020102020204" charset="0"/>
              <a:cs typeface="Arial Black" panose="020b0a04020102020204" charset="0"/>
            </a:endParaRPr>
          </a:p>
          <a:p>
            <a:endParaRPr lang="en-US" sz="1800" b="1" smtClean="0">
              <a:solidFill>
                <a:schemeClr val="bg1"/>
              </a:solidFill>
              <a:latin typeface="Arial Black" panose="020b0a04020102020204" charset="0"/>
              <a:cs typeface="Arial Black" panose="020b0a04020102020204" charset="0"/>
            </a:endParaRPr>
          </a:p>
          <a:p>
            <a:r>
              <a:rPr lang="en-US" sz="1800" b="1" smtClean="0">
                <a:solidFill>
                  <a:schemeClr val="bg1"/>
                </a:solidFill>
                <a:latin typeface="Arial Black" panose="020b0a04020102020204" charset="0"/>
                <a:cs typeface="Arial Black" panose="020b0a04020102020204" charset="0"/>
                <a:sym typeface="+mn-ea"/>
              </a:rPr>
              <a:t>In my hometown, the zoo is my favourite place. I like watching the animals’ shows there. There are also some wonderful restaurants in my hometown. You can eat food from different countries there.</a:t>
            </a:r>
            <a:endParaRPr lang="en-US" sz="1800" b="1" smtClean="0">
              <a:solidFill>
                <a:schemeClr val="bg1"/>
              </a:solidFill>
              <a:latin typeface="Arial Black" panose="020b0a04020102020204" charset="0"/>
              <a:cs typeface="Arial Black" panose="020b0a04020102020204" charset="0"/>
            </a:endParaRPr>
          </a:p>
          <a:p>
            <a:endParaRPr lang="en-US" sz="1800" b="1" smtClean="0">
              <a:solidFill>
                <a:schemeClr val="bg1"/>
              </a:solidFill>
              <a:latin typeface="Arial Black" panose="020b0a04020102020204" charset="0"/>
              <a:cs typeface="Arial Black" panose="020b0a04020102020204" charset="0"/>
            </a:endParaRPr>
          </a:p>
          <a:p>
            <a:r>
              <a:rPr lang="en-US" sz="1800" b="1" smtClean="0">
                <a:solidFill>
                  <a:schemeClr val="bg1"/>
                </a:solidFill>
                <a:latin typeface="Arial Black" panose="020b0a04020102020204" charset="0"/>
                <a:cs typeface="Arial Black" panose="020b0a04020102020204" charset="0"/>
                <a:sym typeface="+mn-ea"/>
              </a:rPr>
              <a:t>We enjoy our life there. I hope you can come and visit us soon. I am sure you will love it!</a:t>
            </a:r>
            <a:endParaRPr lang="en-US" altLang="en-US" sz="1800" b="1" smtClean="0">
              <a:solidFill>
                <a:schemeClr val="bg1"/>
              </a:solidFill>
              <a:latin typeface="Arial Black" panose="020b0a04020102020204" charset="0"/>
              <a:cs typeface="Arial Black" panose="020b0a04020102020204" charset="0"/>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圆角矩形 3"/>
          <p:cNvSpPr/>
          <p:nvPr/>
        </p:nvSpPr>
        <p:spPr>
          <a:xfrm>
            <a:off x="650875" y="405130"/>
            <a:ext cx="8175625" cy="11074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3600" b="1">
                <a:latin typeface="Arial Black" panose="020b0a04020102020204" charset="0"/>
                <a:cs typeface="Arial Black" panose="020b0a04020102020204" charset="0"/>
              </a:rPr>
              <a:t>East or West, home is the best.</a:t>
            </a:r>
          </a:p>
        </p:txBody>
      </p:sp>
      <p:sp>
        <p:nvSpPr>
          <p:cNvPr id="5" name="圆角矩形 4"/>
          <p:cNvSpPr/>
          <p:nvPr/>
        </p:nvSpPr>
        <p:spPr>
          <a:xfrm>
            <a:off x="650875" y="3296920"/>
            <a:ext cx="8175625" cy="1298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3600" b="1">
                <a:latin typeface="Arial Black" panose="020b0a04020102020204" charset="0"/>
                <a:cs typeface="Arial Black" panose="020b0a04020102020204" charset="0"/>
              </a:rPr>
              <a:t>As a host, we should make friends feel at home.</a:t>
            </a:r>
          </a:p>
        </p:txBody>
      </p:sp>
      <p:pic>
        <p:nvPicPr>
          <p:cNvPr id="77828" name="图片 77827" descr="1"/>
          <p:cNvPicPr>
            <a:picLocks noChangeAspect="1" noChangeArrowheads="1"/>
          </p:cNvPicPr>
          <p:nvPr/>
        </p:nvPicPr>
        <p:blipFill>
          <a:blip r:embed="rId2"/>
          <a:stretch>
            <a:fillRect/>
          </a:stretch>
        </p:blipFill>
        <p:spPr bwMode="auto">
          <a:xfrm rot="21360000">
            <a:off x="2196465" y="1824355"/>
            <a:ext cx="1596390" cy="1043305"/>
          </a:xfrm>
          <a:prstGeom prst="rect">
            <a:avLst/>
          </a:prstGeom>
          <a:noFill/>
          <a:ln w="9525">
            <a:noFill/>
            <a:miter lim="800000"/>
          </a:ln>
        </p:spPr>
      </p:pic>
      <p:pic>
        <p:nvPicPr>
          <p:cNvPr id="10" name="图片 9"/>
          <p:cNvPicPr>
            <a:picLocks noChangeAspect="1"/>
          </p:cNvPicPr>
          <p:nvPr/>
        </p:nvPicPr>
        <p:blipFill>
          <a:blip r:embed="rId3"/>
          <a:stretch>
            <a:fillRect/>
          </a:stretch>
        </p:blipFill>
        <p:spPr>
          <a:xfrm>
            <a:off x="5521960" y="1665605"/>
            <a:ext cx="2153285" cy="1360170"/>
          </a:xfrm>
          <a:prstGeom prst="round2DiagRect">
            <a:avLst/>
          </a:prstGeom>
          <a:effectLst>
            <a:outerShdw blurRad="50800" dist="38100" dir="2700000" sx="106000" sy="106000" algn="tl" rotWithShape="0">
              <a:prstClr val="black">
                <a:alpha val="40000"/>
              </a:prst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7828"/>
                                        </p:tgtEl>
                                        <p:attrNameLst>
                                          <p:attrName>style.visibility</p:attrName>
                                        </p:attrNameLst>
                                      </p:cBhvr>
                                      <p:to>
                                        <p:strVal val="visible"/>
                                      </p:to>
                                    </p:set>
                                    <p:animEffect transition="in" filter="blinds(horizontal)">
                                      <p:cBhvr>
                                        <p:cTn id="10" dur="500"/>
                                        <p:tgtEl>
                                          <p:spTgt spid="77828"/>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文本框 1"/>
          <p:cNvSpPr txBox="1"/>
          <p:nvPr/>
        </p:nvSpPr>
        <p:spPr>
          <a:xfrm>
            <a:off x="919480" y="366395"/>
            <a:ext cx="6020435" cy="706755"/>
          </a:xfrm>
          <a:prstGeom prst="rect">
            <a:avLst/>
          </a:prstGeom>
          <a:noFill/>
        </p:spPr>
        <p:txBody>
          <a:bodyPr wrap="square" rtlCol="0">
            <a:spAutoFit/>
          </a:bodyPr>
          <a:lstStyle/>
          <a:p>
            <a:r>
              <a:rPr lang="en-US" altLang="zh-CN" sz="4000">
                <a:solidFill>
                  <a:schemeClr val="bg1"/>
                </a:solidFill>
                <a:latin typeface="Arial Black" panose="020b0a04020102020204" charset="0"/>
                <a:cs typeface="Arial Black" panose="020b0a04020102020204" charset="0"/>
              </a:rPr>
              <a:t>Homework</a:t>
            </a:r>
          </a:p>
        </p:txBody>
      </p:sp>
      <p:sp>
        <p:nvSpPr>
          <p:cNvPr id="3" name="文本框 2"/>
          <p:cNvSpPr txBox="1"/>
          <p:nvPr/>
        </p:nvSpPr>
        <p:spPr>
          <a:xfrm>
            <a:off x="919480" y="1268730"/>
            <a:ext cx="7549515" cy="1691640"/>
          </a:xfrm>
          <a:prstGeom prst="rect">
            <a:avLst/>
          </a:prstGeom>
          <a:noFill/>
        </p:spPr>
        <p:txBody>
          <a:bodyPr wrap="square" rtlCol="0">
            <a:spAutoFit/>
          </a:bodyPr>
          <a:lstStyle/>
          <a:p>
            <a:pPr marL="457200" indent="-457200">
              <a:buFont typeface="Wingdings" panose="05000000000000000000" charset="0"/>
              <a:buChar char="Ø"/>
            </a:pPr>
            <a:r>
              <a:rPr lang="en-US" altLang="zh-CN" sz="3200">
                <a:solidFill>
                  <a:srgbClr val="FFFF00"/>
                </a:solidFill>
                <a:latin typeface="Arial Black" panose="020b0a04020102020204" charset="0"/>
                <a:cs typeface="Arial Black" panose="020b0a04020102020204" charset="0"/>
              </a:rPr>
              <a:t>Required to:</a:t>
            </a:r>
          </a:p>
          <a:p>
            <a:pPr fontAlgn="auto">
              <a:lnSpc>
                <a:spcPct val="150000"/>
              </a:lnSpc>
            </a:pPr>
            <a:r>
              <a:rPr lang="en-US" altLang="zh-CN" sz="2400">
                <a:solidFill>
                  <a:srgbClr val="FFFF00"/>
                </a:solidFill>
                <a:latin typeface="Arial Black" panose="020b0a04020102020204" charset="0"/>
                <a:cs typeface="Arial Black" panose="020b0a04020102020204" charset="0"/>
              </a:rPr>
              <a:t>Make a review of Unit 3 and complete the exercises on the Task Paper.</a:t>
            </a:r>
          </a:p>
        </p:txBody>
      </p:sp>
      <p:sp>
        <p:nvSpPr>
          <p:cNvPr id="4" name="文本框 3"/>
          <p:cNvSpPr txBox="1"/>
          <p:nvPr/>
        </p:nvSpPr>
        <p:spPr>
          <a:xfrm>
            <a:off x="919480" y="3135630"/>
            <a:ext cx="7549515" cy="1198880"/>
          </a:xfrm>
          <a:prstGeom prst="rect">
            <a:avLst/>
          </a:prstGeom>
          <a:noFill/>
        </p:spPr>
        <p:txBody>
          <a:bodyPr wrap="square" rtlCol="0">
            <a:spAutoFit/>
          </a:bodyPr>
          <a:lstStyle/>
          <a:p>
            <a:pPr marL="457200" indent="-457200" fontAlgn="auto">
              <a:lnSpc>
                <a:spcPct val="150000"/>
              </a:lnSpc>
              <a:buFont typeface="Wingdings" panose="05000000000000000000" charset="0"/>
              <a:buChar char="Ø"/>
            </a:pPr>
            <a:r>
              <a:rPr lang="en-US" altLang="zh-CN" sz="3200">
                <a:solidFill>
                  <a:srgbClr val="FFFF00"/>
                </a:solidFill>
                <a:latin typeface="Arial Black" panose="020b0a04020102020204" charset="0"/>
                <a:cs typeface="Arial Black" panose="020b0a04020102020204" charset="0"/>
              </a:rPr>
              <a:t>Choose to:</a:t>
            </a:r>
          </a:p>
          <a:p>
            <a:r>
              <a:rPr lang="en-US" altLang="zh-CN" sz="2400">
                <a:solidFill>
                  <a:srgbClr val="FFFF00"/>
                </a:solidFill>
                <a:latin typeface="Arial Black" panose="020b0a04020102020204" charset="0"/>
                <a:cs typeface="Arial Black" panose="020b0a04020102020204" charset="0"/>
              </a:rPr>
              <a:t>Write an article about your hometown.</a:t>
            </a:r>
          </a:p>
        </p:txBody>
      </p:sp>
      <p:pic>
        <p:nvPicPr>
          <p:cNvPr id="5" name="New picture"/>
          <p:cNvPicPr/>
          <p:nvPr/>
        </p:nvPicPr>
        <p:blipFill>
          <a:blip r:embed="rId2"/>
          <a:stretch>
            <a:fillRect/>
          </a:stretch>
        </p:blipFill>
        <p:spPr>
          <a:xfrm>
            <a:off x="11696700" y="11163300"/>
            <a:ext cx="330200" cy="241300"/>
          </a:xfrm>
          <a:prstGeom prst="cube">
            <a:avLst/>
          </a:prstGeom>
        </p:spPr>
      </p:pic>
    </p:spTree>
  </p:cSld>
  <p:clrMapOvr>
    <a:masterClrMapping/>
  </p:clrMapOvr>
  <p:transition spd="slow"/>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矩形 1"/>
          <p:cNvSpPr/>
          <p:nvPr/>
        </p:nvSpPr>
        <p:spPr>
          <a:xfrm>
            <a:off x="1657987" y="1787517"/>
            <a:ext cx="5828030" cy="1568450"/>
          </a:xfrm>
          <a:prstGeom prst="rect">
            <a:avLst/>
          </a:prstGeom>
          <a:noFill/>
        </p:spPr>
        <p:txBody>
          <a:bodyPr wrap="none" lIns="91440" tIns="45720" rIns="91440" bIns="45720">
            <a:spAutoFit/>
          </a:bodyPr>
          <a:lstStyle/>
          <a:p>
            <a:pPr algn="ctr"/>
            <a:r>
              <a:rPr lang="en-US" altLang="zh-CN" sz="9600" b="1" cap="none" spc="0">
                <a:ln w="13462">
                  <a:solidFill>
                    <a:schemeClr val="bg1"/>
                  </a:solidFill>
                  <a:prstDash val="solid"/>
                </a:ln>
                <a:solidFill>
                  <a:schemeClr val="bg1"/>
                </a:solidFill>
                <a:effectLst>
                  <a:outerShdw dist="38100" dir="2700000" algn="bl" rotWithShape="0">
                    <a:schemeClr val="accent5"/>
                  </a:outerShdw>
                </a:effectLst>
              </a:rPr>
              <a:t>Thank you!</a:t>
            </a:r>
          </a:p>
        </p:txBody>
      </p:sp>
    </p:spTree>
  </p:cSld>
  <p:clrMapOvr>
    <a:masterClrMapping/>
  </p:clrMapOvr>
  <p:transition spd="slow"/>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文本框 1"/>
          <p:cNvSpPr txBox="1"/>
          <p:nvPr/>
        </p:nvSpPr>
        <p:spPr>
          <a:xfrm>
            <a:off x="305435" y="257175"/>
            <a:ext cx="8533130" cy="3784600"/>
          </a:xfrm>
          <a:prstGeom prst="rect">
            <a:avLst/>
          </a:prstGeom>
          <a:noFill/>
        </p:spPr>
        <p:txBody>
          <a:bodyPr wrap="square" rtlCol="0">
            <a:spAutoFit/>
          </a:bodyPr>
          <a:lstStyle/>
          <a:p>
            <a:pPr fontAlgn="auto">
              <a:lnSpc>
                <a:spcPct val="150000"/>
              </a:lnSpc>
            </a:pPr>
            <a:r>
              <a:rPr lang="zh-CN" altLang="en-US" sz="4000" b="1">
                <a:solidFill>
                  <a:srgbClr val="FFFF00"/>
                </a:solidFill>
                <a:latin typeface="Arial Black" panose="020b0a04020102020204" charset="0"/>
                <a:cs typeface="Arial Black" panose="020b0a04020102020204" charset="0"/>
              </a:rPr>
              <a:t>教材分析：</a:t>
            </a:r>
            <a:endParaRPr lang="zh-CN" altLang="en-US" sz="4000" b="1">
              <a:solidFill>
                <a:schemeClr val="bg1"/>
              </a:solidFill>
              <a:latin typeface="Arial Black" panose="020b0a04020102020204" charset="0"/>
              <a:cs typeface="Arial Black" panose="020b0a04020102020204" charset="0"/>
            </a:endParaRPr>
          </a:p>
          <a:p>
            <a:pPr fontAlgn="auto">
              <a:lnSpc>
                <a:spcPct val="150000"/>
              </a:lnSpc>
            </a:pPr>
            <a:r>
              <a:rPr lang="zh-CN" altLang="en-US" sz="2000">
                <a:solidFill>
                  <a:schemeClr val="bg1"/>
                </a:solidFill>
                <a:latin typeface="Arial Black" panose="020b0a04020102020204" charset="0"/>
                <a:cs typeface="Arial Black" panose="020b0a04020102020204" charset="0"/>
              </a:rPr>
              <a:t>本单元是译林版教材七年级下册的第三单元，包括七个板块的内容（</a:t>
            </a:r>
            <a:r>
              <a:rPr lang="en-US" altLang="zh-CN" sz="2000">
                <a:solidFill>
                  <a:schemeClr val="bg1"/>
                </a:solidFill>
                <a:latin typeface="Arial Black" panose="020b0a04020102020204" charset="0"/>
                <a:cs typeface="Arial Black" panose="020b0a04020102020204" charset="0"/>
              </a:rPr>
              <a:t>Welcome to the unit/ Reading/ Grammar/ Integrated skills/ Study skills/ Task/ Self-assessment</a:t>
            </a:r>
            <a:r>
              <a:rPr lang="zh-CN" altLang="en-US" sz="2000">
                <a:solidFill>
                  <a:schemeClr val="bg1"/>
                </a:solidFill>
                <a:latin typeface="Arial Black" panose="020b0a04020102020204" charset="0"/>
                <a:cs typeface="Arial Black" panose="020b0a04020102020204" charset="0"/>
              </a:rPr>
              <a:t>），这一单元的七个大部分基本上都围绕着英国的一群交换留学生来参观阳光镇，阳光中学七年级一班的学生在积极计划一些活动而展开，语言知识和语言技能都是依据这一中心话题而设计的。  </a:t>
            </a:r>
          </a:p>
        </p:txBody>
      </p:sp>
    </p:spTree>
  </p:cSld>
  <p:clrMapOvr>
    <a:masterClrMapping/>
  </p:clrMapOvr>
  <p:transition spd="slow"/>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文本框 2"/>
          <p:cNvSpPr txBox="1"/>
          <p:nvPr/>
        </p:nvSpPr>
        <p:spPr>
          <a:xfrm>
            <a:off x="305435" y="257175"/>
            <a:ext cx="8533130" cy="4246245"/>
          </a:xfrm>
          <a:prstGeom prst="rect">
            <a:avLst/>
          </a:prstGeom>
          <a:noFill/>
        </p:spPr>
        <p:txBody>
          <a:bodyPr wrap="square" rtlCol="0">
            <a:spAutoFit/>
          </a:bodyPr>
          <a:lstStyle/>
          <a:p>
            <a:pPr fontAlgn="auto">
              <a:lnSpc>
                <a:spcPct val="150000"/>
              </a:lnSpc>
            </a:pPr>
            <a:r>
              <a:rPr lang="zh-CN" altLang="en-US" sz="4000" b="1">
                <a:solidFill>
                  <a:srgbClr val="FFFF00"/>
                </a:solidFill>
                <a:latin typeface="Arial Black" panose="020b0a04020102020204" charset="0"/>
                <a:cs typeface="Arial Black" panose="020b0a04020102020204" charset="0"/>
              </a:rPr>
              <a:t>教学目标：</a:t>
            </a:r>
            <a:endParaRPr lang="zh-CN" altLang="en-US" sz="4000" b="1">
              <a:solidFill>
                <a:schemeClr val="bg1"/>
              </a:solidFill>
              <a:latin typeface="Arial Black" panose="020b0a04020102020204" charset="0"/>
              <a:cs typeface="Arial Black" panose="020b0a04020102020204" charset="0"/>
            </a:endParaRPr>
          </a:p>
          <a:p>
            <a:pPr fontAlgn="auto">
              <a:lnSpc>
                <a:spcPct val="150000"/>
              </a:lnSpc>
            </a:pPr>
            <a:r>
              <a:rPr lang="en-US" sz="2000">
                <a:solidFill>
                  <a:schemeClr val="bg1"/>
                </a:solidFill>
                <a:latin typeface="Arial Black" panose="020b0a04020102020204" charset="0"/>
                <a:cs typeface="Arial Black" panose="020b0a04020102020204" charset="0"/>
              </a:rPr>
              <a:t>1.</a:t>
            </a:r>
            <a:r>
              <a:rPr lang="zh-CN" altLang="en-US" sz="2000">
                <a:solidFill>
                  <a:schemeClr val="bg1"/>
                </a:solidFill>
                <a:latin typeface="Arial Black" panose="020b0a04020102020204" charset="0"/>
                <a:cs typeface="Arial Black" panose="020b0a04020102020204" charset="0"/>
              </a:rPr>
              <a:t>列举城市中的各种游览活动；</a:t>
            </a:r>
          </a:p>
          <a:p>
            <a:pPr fontAlgn="auto">
              <a:lnSpc>
                <a:spcPct val="150000"/>
              </a:lnSpc>
            </a:pPr>
            <a:r>
              <a:rPr lang="en-US" altLang="zh-CN" sz="2000">
                <a:solidFill>
                  <a:schemeClr val="bg1"/>
                </a:solidFill>
                <a:latin typeface="Arial Black" panose="020b0a04020102020204" charset="0"/>
                <a:cs typeface="Arial Black" panose="020b0a04020102020204" charset="0"/>
              </a:rPr>
              <a:t>2.</a:t>
            </a:r>
            <a:r>
              <a:rPr lang="zh-CN" altLang="en-US" sz="2000">
                <a:solidFill>
                  <a:schemeClr val="bg1"/>
                </a:solidFill>
                <a:latin typeface="Arial Black" panose="020b0a04020102020204" charset="0"/>
                <a:cs typeface="Arial Black" panose="020b0a04020102020204" charset="0"/>
              </a:rPr>
              <a:t>掌握有关城市中的生活方式和活动的词汇；</a:t>
            </a:r>
          </a:p>
          <a:p>
            <a:pPr fontAlgn="auto">
              <a:lnSpc>
                <a:spcPct val="150000"/>
              </a:lnSpc>
            </a:pPr>
            <a:r>
              <a:rPr lang="en-US" altLang="zh-CN" sz="2000">
                <a:solidFill>
                  <a:schemeClr val="bg1"/>
                </a:solidFill>
                <a:latin typeface="Arial Black" panose="020b0a04020102020204" charset="0"/>
                <a:cs typeface="Arial Black" panose="020b0a04020102020204" charset="0"/>
              </a:rPr>
              <a:t>3.</a:t>
            </a:r>
            <a:r>
              <a:rPr lang="zh-CN" altLang="en-US" sz="2000">
                <a:solidFill>
                  <a:schemeClr val="bg1"/>
                </a:solidFill>
                <a:latin typeface="Arial Black" panose="020b0a04020102020204" charset="0"/>
                <a:cs typeface="Arial Black" panose="020b0a04020102020204" charset="0"/>
              </a:rPr>
              <a:t>结合所学，运用已学的主要词汇介绍自己的家乡；</a:t>
            </a:r>
          </a:p>
          <a:p>
            <a:pPr fontAlgn="auto">
              <a:lnSpc>
                <a:spcPct val="150000"/>
              </a:lnSpc>
            </a:pPr>
            <a:r>
              <a:rPr lang="en-US" altLang="zh-CN" sz="2000">
                <a:solidFill>
                  <a:schemeClr val="bg1"/>
                </a:solidFill>
                <a:latin typeface="Arial Black" panose="020b0a04020102020204" charset="0"/>
                <a:cs typeface="Arial Black" panose="020b0a04020102020204" charset="0"/>
              </a:rPr>
              <a:t>4.</a:t>
            </a:r>
            <a:r>
              <a:rPr lang="zh-CN" altLang="en-US" sz="2000">
                <a:solidFill>
                  <a:schemeClr val="bg1"/>
                </a:solidFill>
                <a:latin typeface="Arial Black" panose="020b0a04020102020204" charset="0"/>
                <a:cs typeface="Arial Black" panose="020b0a04020102020204" charset="0"/>
              </a:rPr>
              <a:t>掌握名词所有格的用法，学会运用名词性物主代词和形容词性物主代词；</a:t>
            </a:r>
          </a:p>
          <a:p>
            <a:pPr fontAlgn="auto">
              <a:lnSpc>
                <a:spcPct val="150000"/>
              </a:lnSpc>
            </a:pPr>
            <a:r>
              <a:rPr lang="en-US" altLang="zh-CN" sz="2000">
                <a:solidFill>
                  <a:schemeClr val="bg1"/>
                </a:solidFill>
                <a:latin typeface="Arial Black" panose="020b0a04020102020204" charset="0"/>
                <a:cs typeface="Arial Black" panose="020b0a04020102020204" charset="0"/>
              </a:rPr>
              <a:t>5.</a:t>
            </a:r>
            <a:r>
              <a:rPr lang="zh-CN" altLang="en-US" sz="2000">
                <a:solidFill>
                  <a:schemeClr val="bg1"/>
                </a:solidFill>
                <a:latin typeface="Arial Black" panose="020b0a04020102020204" charset="0"/>
                <a:cs typeface="Arial Black" panose="020b0a04020102020204" charset="0"/>
              </a:rPr>
              <a:t>学会待客之道，与交换生和睦相处，能够邀请他人进行某种活动，以增进相互之间的友谊，并且坚定文化自信，学会欣赏自己的家乡之美，从而更好地促进跨文化意识。</a:t>
            </a:r>
          </a:p>
        </p:txBody>
      </p:sp>
    </p:spTree>
  </p:cSld>
  <p:clrMapOvr>
    <a:masterClrMapping/>
  </p:clrMapOvr>
  <p:transition spd="slow"/>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custDataLst>
              <p:tags r:id="rId3"/>
            </p:custDataLst>
          </p:nvPr>
        </p:nvPicPr>
        <p:blipFill>
          <a:blip r:embed="rId2"/>
          <a:stretch>
            <a:fillRect/>
          </a:stretch>
        </p:blipFill>
        <p:spPr>
          <a:xfrm>
            <a:off x="356870" y="1282065"/>
            <a:ext cx="6372860" cy="3538855"/>
          </a:xfrm>
          <a:prstGeom prst="rect">
            <a:avLst/>
          </a:prstGeom>
        </p:spPr>
      </p:pic>
      <p:sp>
        <p:nvSpPr>
          <p:cNvPr id="3" name="文本框 2"/>
          <p:cNvSpPr txBox="1"/>
          <p:nvPr/>
        </p:nvSpPr>
        <p:spPr>
          <a:xfrm>
            <a:off x="356870" y="83185"/>
            <a:ext cx="8344535" cy="1198880"/>
          </a:xfrm>
          <a:prstGeom prst="rect">
            <a:avLst/>
          </a:prstGeom>
          <a:noFill/>
        </p:spPr>
        <p:txBody>
          <a:bodyPr wrap="square" rtlCol="0">
            <a:spAutoFit/>
          </a:bodyPr>
          <a:lstStyle/>
          <a:p>
            <a:pPr fontAlgn="auto">
              <a:lnSpc>
                <a:spcPct val="150000"/>
              </a:lnSpc>
            </a:pPr>
            <a:r>
              <a:rPr lang="zh-CN" altLang="en-US" sz="2400" b="1">
                <a:solidFill>
                  <a:schemeClr val="bg1"/>
                </a:solidFill>
                <a:latin typeface="Arial Black" panose="020b0a04020102020204" charset="0"/>
                <a:cs typeface="Arial Black" panose="020b0a04020102020204" charset="0"/>
              </a:rPr>
              <a:t>借助根据</a:t>
            </a:r>
            <a:r>
              <a:rPr lang="en-US" altLang="zh-CN" sz="2400" b="1">
                <a:solidFill>
                  <a:schemeClr val="bg1"/>
                </a:solidFill>
                <a:latin typeface="Arial Black" panose="020b0a04020102020204" charset="0"/>
                <a:cs typeface="Arial Black" panose="020b0a04020102020204" charset="0"/>
              </a:rPr>
              <a:t>Comic strip</a:t>
            </a:r>
            <a:r>
              <a:rPr lang="zh-CN" altLang="en-US" sz="2400" b="1">
                <a:solidFill>
                  <a:schemeClr val="bg1"/>
                </a:solidFill>
                <a:latin typeface="Arial Black" panose="020b0a04020102020204" charset="0"/>
                <a:cs typeface="Arial Black" panose="020b0a04020102020204" charset="0"/>
              </a:rPr>
              <a:t>概括的文本，导入话题，以及渗透语言点的复习。</a:t>
            </a:r>
          </a:p>
        </p:txBody>
      </p:sp>
    </p:spTree>
  </p:cSld>
  <p:clrMapOvr>
    <a:masterClrMapping/>
  </p:clrMapOvr>
  <p:transition spd="slow"/>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531495" y="1193165"/>
            <a:ext cx="6675755" cy="3745865"/>
          </a:xfrm>
          <a:prstGeom prst="rect">
            <a:avLst/>
          </a:prstGeom>
        </p:spPr>
      </p:pic>
      <p:sp>
        <p:nvSpPr>
          <p:cNvPr id="3" name="文本框 2"/>
          <p:cNvSpPr txBox="1"/>
          <p:nvPr/>
        </p:nvSpPr>
        <p:spPr>
          <a:xfrm>
            <a:off x="340360" y="-34290"/>
            <a:ext cx="8463280" cy="1198880"/>
          </a:xfrm>
          <a:prstGeom prst="rect">
            <a:avLst/>
          </a:prstGeom>
          <a:noFill/>
        </p:spPr>
        <p:txBody>
          <a:bodyPr wrap="square" rtlCol="0">
            <a:spAutoFit/>
          </a:bodyPr>
          <a:lstStyle/>
          <a:p>
            <a:pPr fontAlgn="auto">
              <a:lnSpc>
                <a:spcPct val="150000"/>
              </a:lnSpc>
            </a:pPr>
            <a:r>
              <a:rPr lang="zh-CN" altLang="en-US" sz="2400" b="1">
                <a:solidFill>
                  <a:schemeClr val="bg1"/>
                </a:solidFill>
                <a:latin typeface="Arial Black" panose="020b0a04020102020204" charset="0"/>
                <a:cs typeface="Arial Black" panose="020b0a04020102020204" charset="0"/>
              </a:rPr>
              <a:t>创设情境</a:t>
            </a:r>
            <a:r>
              <a:rPr lang="en-US" altLang="zh-CN" sz="2400" b="1">
                <a:solidFill>
                  <a:schemeClr val="bg1"/>
                </a:solidFill>
                <a:latin typeface="Arial Black" panose="020b0a04020102020204" charset="0"/>
                <a:cs typeface="Arial Black" panose="020b0a04020102020204" charset="0"/>
              </a:rPr>
              <a:t>——</a:t>
            </a:r>
            <a:r>
              <a:rPr lang="zh-CN" altLang="en-US" sz="2400" b="1">
                <a:solidFill>
                  <a:schemeClr val="bg1"/>
                </a:solidFill>
                <a:latin typeface="Arial Black" panose="020b0a04020102020204" charset="0"/>
                <a:cs typeface="Arial Black" panose="020b0a04020102020204" charset="0"/>
              </a:rPr>
              <a:t>英国交换生来参观阳光镇，中国学生正在讨论如何招待他们。</a:t>
            </a:r>
          </a:p>
        </p:txBody>
      </p:sp>
    </p:spTree>
  </p:cSld>
  <p:clrMapOvr>
    <a:masterClrMapping/>
  </p:clrMapOvr>
  <p:transition spd="slow"/>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593090" y="1261110"/>
            <a:ext cx="6191885" cy="3512820"/>
          </a:xfrm>
          <a:prstGeom prst="rect">
            <a:avLst/>
          </a:prstGeom>
        </p:spPr>
      </p:pic>
      <p:sp>
        <p:nvSpPr>
          <p:cNvPr id="3" name="文本框 2"/>
          <p:cNvSpPr txBox="1"/>
          <p:nvPr/>
        </p:nvSpPr>
        <p:spPr>
          <a:xfrm>
            <a:off x="340360" y="246380"/>
            <a:ext cx="8463280" cy="1014730"/>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巩固</a:t>
            </a:r>
            <a:r>
              <a:rPr lang="en-US" altLang="zh-CN" sz="2000" b="1">
                <a:solidFill>
                  <a:schemeClr val="bg1"/>
                </a:solidFill>
                <a:latin typeface="Arial Black" panose="020b0a04020102020204" charset="0"/>
                <a:cs typeface="Arial Black" panose="020b0a04020102020204" charset="0"/>
                <a:sym typeface="+mn-ea"/>
              </a:rPr>
              <a:t>Welcome to the unit</a:t>
            </a:r>
            <a:r>
              <a:rPr lang="zh-CN" altLang="en-US" sz="2000" b="1">
                <a:solidFill>
                  <a:schemeClr val="bg1"/>
                </a:solidFill>
                <a:latin typeface="Arial Black" panose="020b0a04020102020204" charset="0"/>
                <a:cs typeface="Arial Black" panose="020b0a04020102020204" charset="0"/>
                <a:sym typeface="+mn-ea"/>
              </a:rPr>
              <a:t>板块中</a:t>
            </a:r>
            <a:r>
              <a:rPr lang="zh-CN" altLang="en-US" sz="2000" b="1">
                <a:solidFill>
                  <a:schemeClr val="bg1"/>
                </a:solidFill>
                <a:latin typeface="Arial Black" panose="020b0a04020102020204" charset="0"/>
                <a:cs typeface="Arial Black" panose="020b0a04020102020204" charset="0"/>
              </a:rPr>
              <a:t>表建议的句型以及城市中的各种游览活动和如何接待友人的表达方式，结合句型和表达方式强化操练。</a:t>
            </a:r>
          </a:p>
        </p:txBody>
      </p:sp>
    </p:spTree>
  </p:cSld>
  <p:clrMapOvr>
    <a:masterClrMapping/>
  </p:clrMapOvr>
  <p:transition spd="slow"/>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469265" y="1163955"/>
            <a:ext cx="6884670" cy="3862705"/>
          </a:xfrm>
          <a:prstGeom prst="rect">
            <a:avLst/>
          </a:prstGeom>
        </p:spPr>
      </p:pic>
      <p:sp>
        <p:nvSpPr>
          <p:cNvPr id="3" name="文本框 2"/>
          <p:cNvSpPr txBox="1"/>
          <p:nvPr/>
        </p:nvSpPr>
        <p:spPr>
          <a:xfrm>
            <a:off x="340360" y="149225"/>
            <a:ext cx="8463280" cy="1014730"/>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借助表格，巩固</a:t>
            </a:r>
            <a:r>
              <a:rPr lang="en-US" sz="2000" b="1">
                <a:solidFill>
                  <a:schemeClr val="bg1"/>
                </a:solidFill>
                <a:latin typeface="Arial Black" panose="020b0a04020102020204" charset="0"/>
                <a:cs typeface="Arial Black" panose="020b0a04020102020204" charset="0"/>
                <a:sym typeface="+mn-ea"/>
              </a:rPr>
              <a:t>Reading</a:t>
            </a:r>
            <a:r>
              <a:rPr lang="zh-CN" altLang="en-US" sz="2000" b="1">
                <a:solidFill>
                  <a:schemeClr val="bg1"/>
                </a:solidFill>
                <a:latin typeface="Arial Black" panose="020b0a04020102020204" charset="0"/>
                <a:cs typeface="Arial Black" panose="020b0a04020102020204" charset="0"/>
                <a:sym typeface="+mn-ea"/>
              </a:rPr>
              <a:t>板块中阳光镇的地理位置、环境、休闲活动等基本情况，以此巩固相关词组和语言点</a:t>
            </a:r>
            <a:r>
              <a:rPr lang="zh-CN" altLang="en-US" sz="2000" b="1">
                <a:solidFill>
                  <a:schemeClr val="bg1"/>
                </a:solidFill>
                <a:latin typeface="Arial Black" panose="020b0a04020102020204" charset="0"/>
                <a:cs typeface="Arial Black" panose="020b0a04020102020204" charset="0"/>
              </a:rPr>
              <a:t>。</a:t>
            </a:r>
          </a:p>
        </p:txBody>
      </p:sp>
    </p:spTree>
  </p:cSld>
  <p:clrMapOvr>
    <a:masterClrMapping/>
  </p:clrMapOvr>
  <p:transition spd="slow"/>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9" name="Text Box 3"/>
          <p:cNvSpPr txBox="1">
            <a:spLocks noChangeArrowheads="1"/>
          </p:cNvSpPr>
          <p:nvPr/>
        </p:nvSpPr>
        <p:spPr bwMode="auto">
          <a:xfrm>
            <a:off x="476885" y="587375"/>
            <a:ext cx="8190230" cy="319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chemeClr val="accent2"/>
                </a:solidFill>
                <a:latin typeface="Arial Black" panose="020b0a04020102020204" charset="0"/>
                <a:cs typeface="Arial Black" panose="020b0a04020102020204" charset="0"/>
              </a:rPr>
              <a:t>An old friend of Eddie’ s _________ come to see him, but there is </a:t>
            </a:r>
            <a:r>
              <a:rPr lang="en-US" altLang="zh-CN" sz="2400" b="1">
                <a:solidFill>
                  <a:schemeClr val="accent2"/>
                </a:solidFill>
                <a:latin typeface="Arial Black" panose="020b0a04020102020204" charset="0"/>
                <a:cs typeface="Arial Black" panose="020b0a04020102020204" charset="0"/>
                <a:sym typeface="+mn-ea"/>
              </a:rPr>
              <a:t>_________</a:t>
            </a:r>
            <a:r>
              <a:rPr lang="en-US" altLang="zh-CN" sz="2400" b="1">
                <a:solidFill>
                  <a:schemeClr val="accent2"/>
                </a:solidFill>
                <a:latin typeface="Arial Black" panose="020b0a04020102020204" charset="0"/>
                <a:cs typeface="Arial Black" panose="020b0a04020102020204" charset="0"/>
              </a:rPr>
              <a:t> in the fridge. He is going to the </a:t>
            </a:r>
            <a:r>
              <a:rPr lang="en-US" altLang="zh-CN" sz="2400" b="1">
                <a:solidFill>
                  <a:schemeClr val="accent2"/>
                </a:solidFill>
                <a:latin typeface="Arial Black" panose="020b0a04020102020204" charset="0"/>
                <a:cs typeface="Arial Black" panose="020b0a04020102020204" charset="0"/>
                <a:sym typeface="+mn-ea"/>
              </a:rPr>
              <a:t>_________</a:t>
            </a:r>
            <a:r>
              <a:rPr lang="en-US" altLang="zh-CN" sz="2400" b="1">
                <a:solidFill>
                  <a:schemeClr val="accent2"/>
                </a:solidFill>
                <a:latin typeface="Arial Black" panose="020b0a04020102020204" charset="0"/>
                <a:cs typeface="Arial Black" panose="020b0a04020102020204" charset="0"/>
              </a:rPr>
              <a:t>. Just then Hobo tells him to </a:t>
            </a:r>
            <a:r>
              <a:rPr lang="en-US" altLang="zh-CN" sz="2400" b="1">
                <a:solidFill>
                  <a:schemeClr val="accent2"/>
                </a:solidFill>
                <a:latin typeface="Arial Black" panose="020b0a04020102020204" charset="0"/>
                <a:cs typeface="Arial Black" panose="020b0a04020102020204" charset="0"/>
                <a:sym typeface="+mn-ea"/>
              </a:rPr>
              <a:t>_________</a:t>
            </a:r>
            <a:r>
              <a:rPr lang="en-US" altLang="zh-CN" sz="2400" b="1">
                <a:solidFill>
                  <a:schemeClr val="accent2"/>
                </a:solidFill>
                <a:latin typeface="Arial Black" panose="020b0a04020102020204" charset="0"/>
                <a:cs typeface="Arial Black" panose="020b0a04020102020204" charset="0"/>
              </a:rPr>
              <a:t> a minute because they only have five yuan, and it’s not </a:t>
            </a:r>
            <a:r>
              <a:rPr lang="en-US" altLang="zh-CN" sz="2400" b="1">
                <a:solidFill>
                  <a:schemeClr val="accent2"/>
                </a:solidFill>
                <a:latin typeface="Arial Black" panose="020b0a04020102020204" charset="0"/>
                <a:cs typeface="Arial Black" panose="020b0a04020102020204" charset="0"/>
                <a:sym typeface="+mn-ea"/>
              </a:rPr>
              <a:t>_________</a:t>
            </a:r>
            <a:r>
              <a:rPr lang="en-US" altLang="zh-CN" sz="2400" b="1">
                <a:solidFill>
                  <a:schemeClr val="accent2"/>
                </a:solidFill>
                <a:latin typeface="Arial Black" panose="020b0a04020102020204" charset="0"/>
                <a:cs typeface="Arial Black" panose="020b0a04020102020204" charset="0"/>
              </a:rPr>
              <a:t> for a tin of dog food. Eddie wants to </a:t>
            </a:r>
            <a:r>
              <a:rPr lang="en-US" altLang="zh-CN" sz="2400" b="1">
                <a:solidFill>
                  <a:schemeClr val="accent2"/>
                </a:solidFill>
                <a:latin typeface="Arial Black" panose="020b0a04020102020204" charset="0"/>
                <a:cs typeface="Arial Black" panose="020b0a04020102020204" charset="0"/>
                <a:sym typeface="+mn-ea"/>
              </a:rPr>
              <a:t>__________</a:t>
            </a:r>
            <a:r>
              <a:rPr lang="en-US" altLang="zh-CN" sz="2400" b="1">
                <a:solidFill>
                  <a:schemeClr val="accent2"/>
                </a:solidFill>
                <a:latin typeface="Arial Black" panose="020b0a04020102020204" charset="0"/>
                <a:cs typeface="Arial Black" panose="020b0a04020102020204" charset="0"/>
              </a:rPr>
              <a:t> a pizza at last. Do you think it is possible?</a:t>
            </a:r>
          </a:p>
        </p:txBody>
      </p:sp>
      <p:pic>
        <p:nvPicPr>
          <p:cNvPr id="8" name="Picture 8" descr="QQ截图20111128102844"/>
          <p:cNvPicPr>
            <a:picLocks noChangeAspect="1" noChangeArrowheads="1"/>
          </p:cNvPicPr>
          <p:nvPr>
            <p:custDataLst>
              <p:tags r:id="rId4"/>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40000">
            <a:off x="7255510" y="3738880"/>
            <a:ext cx="1252855" cy="170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QQ截图20111128103008"/>
          <p:cNvPicPr>
            <a:picLocks noChangeAspect="1" noChangeArrowheads="1"/>
          </p:cNvPicPr>
          <p:nvPr>
            <p:custDataLst>
              <p:tags r:id="rId6"/>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2313"/>
          <a:stretch>
            <a:fillRect/>
          </a:stretch>
        </p:blipFill>
        <p:spPr bwMode="auto">
          <a:xfrm>
            <a:off x="554990" y="3941445"/>
            <a:ext cx="1713865" cy="12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898390" y="605155"/>
            <a:ext cx="983615"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will</a:t>
            </a:r>
          </a:p>
        </p:txBody>
      </p:sp>
      <p:sp>
        <p:nvSpPr>
          <p:cNvPr id="3" name="文本框 2"/>
          <p:cNvSpPr txBox="1"/>
          <p:nvPr/>
        </p:nvSpPr>
        <p:spPr>
          <a:xfrm>
            <a:off x="3409315" y="1065530"/>
            <a:ext cx="1777365"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nothing</a:t>
            </a:r>
          </a:p>
        </p:txBody>
      </p:sp>
      <p:sp>
        <p:nvSpPr>
          <p:cNvPr id="4" name="文本框 3"/>
          <p:cNvSpPr txBox="1"/>
          <p:nvPr/>
        </p:nvSpPr>
        <p:spPr>
          <a:xfrm>
            <a:off x="2524125" y="1544320"/>
            <a:ext cx="3218815" cy="398780"/>
          </a:xfrm>
          <a:prstGeom prst="rect">
            <a:avLst/>
          </a:prstGeom>
          <a:noFill/>
        </p:spPr>
        <p:txBody>
          <a:bodyPr wrap="square" rtlCol="0">
            <a:spAutoFit/>
          </a:bodyPr>
          <a:lstStyle/>
          <a:p>
            <a:r>
              <a:rPr lang="en-US" altLang="zh-CN" sz="2000">
                <a:solidFill>
                  <a:srgbClr val="FF0000"/>
                </a:solidFill>
                <a:latin typeface="Arial Black" panose="020b0a04020102020204" charset="0"/>
                <a:cs typeface="Arial Black" panose="020b0a04020102020204" charset="0"/>
              </a:rPr>
              <a:t>supermarket</a:t>
            </a:r>
          </a:p>
        </p:txBody>
      </p:sp>
      <p:sp>
        <p:nvSpPr>
          <p:cNvPr id="5" name="文本框 4"/>
          <p:cNvSpPr txBox="1"/>
          <p:nvPr/>
        </p:nvSpPr>
        <p:spPr>
          <a:xfrm>
            <a:off x="1326515" y="1907540"/>
            <a:ext cx="1226820"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wait</a:t>
            </a:r>
          </a:p>
        </p:txBody>
      </p:sp>
      <p:sp>
        <p:nvSpPr>
          <p:cNvPr id="6" name="文本框 5"/>
          <p:cNvSpPr txBox="1"/>
          <p:nvPr/>
        </p:nvSpPr>
        <p:spPr>
          <a:xfrm>
            <a:off x="4232910" y="2332355"/>
            <a:ext cx="1918970"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enough</a:t>
            </a:r>
          </a:p>
        </p:txBody>
      </p:sp>
      <p:sp>
        <p:nvSpPr>
          <p:cNvPr id="7" name="文本框 6"/>
          <p:cNvSpPr txBox="1"/>
          <p:nvPr/>
        </p:nvSpPr>
        <p:spPr>
          <a:xfrm>
            <a:off x="4232910" y="2788920"/>
            <a:ext cx="1918970"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order</a:t>
            </a:r>
          </a:p>
        </p:txBody>
      </p:sp>
      <p:sp>
        <p:nvSpPr>
          <p:cNvPr id="10" name="矩形 9"/>
          <p:cNvSpPr/>
          <p:nvPr/>
        </p:nvSpPr>
        <p:spPr>
          <a:xfrm>
            <a:off x="949325" y="147955"/>
            <a:ext cx="3029585" cy="46926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an old friend of mine</a:t>
            </a:r>
          </a:p>
        </p:txBody>
      </p:sp>
      <p:cxnSp>
        <p:nvCxnSpPr>
          <p:cNvPr id="12" name="直接连接符 11"/>
          <p:cNvCxnSpPr/>
          <p:nvPr/>
        </p:nvCxnSpPr>
        <p:spPr>
          <a:xfrm>
            <a:off x="629285" y="1065530"/>
            <a:ext cx="3923665" cy="1016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5180" y="1071880"/>
            <a:ext cx="2380615"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030095" y="1122680"/>
            <a:ext cx="2750185" cy="46926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there isn' t anything</a:t>
            </a:r>
          </a:p>
        </p:txBody>
      </p:sp>
      <p:cxnSp>
        <p:nvCxnSpPr>
          <p:cNvPr id="16" name="直接连接符 15"/>
          <p:cNvCxnSpPr/>
          <p:nvPr/>
        </p:nvCxnSpPr>
        <p:spPr>
          <a:xfrm>
            <a:off x="1003935" y="2403475"/>
            <a:ext cx="2893695" cy="127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615180" y="147955"/>
            <a:ext cx="1476375" cy="46926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is coming</a:t>
            </a:r>
          </a:p>
        </p:txBody>
      </p:sp>
      <p:cxnSp>
        <p:nvCxnSpPr>
          <p:cNvPr id="21" name="直接连接符 20"/>
          <p:cNvCxnSpPr/>
          <p:nvPr/>
        </p:nvCxnSpPr>
        <p:spPr>
          <a:xfrm>
            <a:off x="2952750" y="2837180"/>
            <a:ext cx="5207000" cy="508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367915" y="3818255"/>
            <a:ext cx="4627245" cy="84137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800">
                <a:solidFill>
                  <a:schemeClr val="tx1"/>
                </a:solidFill>
                <a:latin typeface="Arial Black" panose="020b0a04020102020204" charset="0"/>
                <a:cs typeface="Arial Black" panose="020b0a04020102020204" charset="0"/>
              </a:rPr>
              <a:t>be enough for/to buy sth.</a:t>
            </a:r>
          </a:p>
          <a:p>
            <a:pPr algn="l"/>
            <a:r>
              <a:rPr lang="en-US" altLang="zh-CN" sz="1800">
                <a:solidFill>
                  <a:schemeClr val="tx1"/>
                </a:solidFill>
                <a:latin typeface="Arial Black" panose="020b0a04020102020204" charset="0"/>
                <a:cs typeface="Arial Black" panose="020b0a04020102020204" charset="0"/>
              </a:rPr>
              <a:t>have enough money for/to buy sth.</a:t>
            </a:r>
          </a:p>
        </p:txBody>
      </p:sp>
      <p:cxnSp>
        <p:nvCxnSpPr>
          <p:cNvPr id="23" name="直接连接符 22"/>
          <p:cNvCxnSpPr/>
          <p:nvPr/>
        </p:nvCxnSpPr>
        <p:spPr>
          <a:xfrm flipV="1">
            <a:off x="554990" y="3242945"/>
            <a:ext cx="710565" cy="635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078355" y="1520825"/>
            <a:ext cx="2711450" cy="63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4069715" y="3249295"/>
            <a:ext cx="2830195" cy="1206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par>
                                <p:cTn id="73" presetID="3" presetClass="entr" presetSubtype="1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blinds(horizontal)">
                                      <p:cBhvr>
                                        <p:cTn id="75" dur="500"/>
                                        <p:tgtEl>
                                          <p:spTgt spid="23"/>
                                        </p:tgtEl>
                                      </p:cBhvr>
                                    </p:animEffect>
                                  </p:childTnLst>
                                </p:cTn>
                              </p:par>
                            </p:childTnLst>
                          </p:cTn>
                        </p:par>
                      </p:childTnLst>
                    </p:cTn>
                  </p:par>
                  <p:par>
                    <p:cTn id="76" fill="hold" nodeType="clickPar">
                      <p:stCondLst>
                        <p:cond delay="indefinite"/>
                      </p:stCondLst>
                      <p:childTnLst>
                        <p:par>
                          <p:cTn id="77" fill="hold" nodeType="after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linds(horizontal)">
                                      <p:cBhvr>
                                        <p:cTn id="80" dur="500"/>
                                        <p:tgtEl>
                                          <p:spTgt spid="22"/>
                                        </p:tgtEl>
                                      </p:cBhvr>
                                    </p:animEffect>
                                  </p:childTnLst>
                                </p:cTn>
                              </p:par>
                            </p:childTnLst>
                          </p:cTn>
                        </p:par>
                      </p:childTnLst>
                    </p:cTn>
                  </p:par>
                  <p:par>
                    <p:cTn id="81" fill="hold" nodeType="clickPar">
                      <p:stCondLst>
                        <p:cond delay="indefinite"/>
                      </p:stCondLst>
                      <p:childTnLst>
                        <p:par>
                          <p:cTn id="82" fill="hold" nodeType="afterGroup">
                            <p:stCondLst>
                              <p:cond delay="0"/>
                            </p:stCondLst>
                            <p:childTnLst>
                              <p:par>
                                <p:cTn id="83" presetID="3" presetClass="entr" presetSubtype="1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blinds(horizontal)">
                                      <p:cBhvr>
                                        <p:cTn id="8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0" grpId="0"/>
      <p:bldP spid="14" grpId="0"/>
      <p:bldP spid="17" grpId="0"/>
      <p:bldP spid="22" grpId="0"/>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716915" y="875665"/>
            <a:ext cx="7113905" cy="4084320"/>
          </a:xfrm>
          <a:prstGeom prst="rect">
            <a:avLst/>
          </a:prstGeom>
        </p:spPr>
      </p:pic>
      <p:sp>
        <p:nvSpPr>
          <p:cNvPr id="3" name="文本框 2"/>
          <p:cNvSpPr txBox="1"/>
          <p:nvPr/>
        </p:nvSpPr>
        <p:spPr>
          <a:xfrm>
            <a:off x="340360" y="149225"/>
            <a:ext cx="8463280" cy="553085"/>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巩固</a:t>
            </a:r>
            <a:r>
              <a:rPr lang="en-US" sz="2000" b="1">
                <a:solidFill>
                  <a:schemeClr val="bg1"/>
                </a:solidFill>
                <a:latin typeface="Arial Black" panose="020b0a04020102020204" charset="0"/>
                <a:cs typeface="Arial Black" panose="020b0a04020102020204" charset="0"/>
                <a:sym typeface="+mn-ea"/>
              </a:rPr>
              <a:t>Integrated skills</a:t>
            </a:r>
            <a:r>
              <a:rPr lang="zh-CN" altLang="en-US" sz="2000" b="1">
                <a:solidFill>
                  <a:schemeClr val="bg1"/>
                </a:solidFill>
                <a:latin typeface="Arial Black" panose="020b0a04020102020204" charset="0"/>
                <a:cs typeface="Arial Black" panose="020b0a04020102020204" charset="0"/>
                <a:sym typeface="+mn-ea"/>
              </a:rPr>
              <a:t>板块中有关故宫的信息，掌握相关词汇</a:t>
            </a:r>
            <a:r>
              <a:rPr lang="zh-CN" altLang="en-US" sz="2000" b="1">
                <a:solidFill>
                  <a:schemeClr val="bg1"/>
                </a:solidFill>
                <a:latin typeface="Arial Black" panose="020b0a04020102020204" charset="0"/>
                <a:cs typeface="Arial Black" panose="020b0a04020102020204" charset="0"/>
              </a:rPr>
              <a:t>。</a:t>
            </a:r>
          </a:p>
        </p:txBody>
      </p:sp>
    </p:spTree>
  </p:cSld>
  <p:clrMapOvr>
    <a:masterClrMapping/>
  </p:clrMapOvr>
  <p:transition spd="slow"/>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330835" y="264160"/>
            <a:ext cx="5095240" cy="2959735"/>
          </a:xfrm>
          <a:prstGeom prst="rect">
            <a:avLst/>
          </a:prstGeom>
        </p:spPr>
      </p:pic>
      <p:pic>
        <p:nvPicPr>
          <p:cNvPr id="3" name="图片 2"/>
          <p:cNvPicPr>
            <a:picLocks noChangeAspect="1"/>
          </p:cNvPicPr>
          <p:nvPr/>
        </p:nvPicPr>
        <p:blipFill>
          <a:blip r:embed="rId3"/>
          <a:stretch>
            <a:fillRect/>
          </a:stretch>
        </p:blipFill>
        <p:spPr>
          <a:xfrm>
            <a:off x="391160" y="2051685"/>
            <a:ext cx="5034915" cy="2913380"/>
          </a:xfrm>
          <a:prstGeom prst="rect">
            <a:avLst/>
          </a:prstGeom>
        </p:spPr>
      </p:pic>
      <p:sp>
        <p:nvSpPr>
          <p:cNvPr id="4" name="文本框 3"/>
          <p:cNvSpPr txBox="1"/>
          <p:nvPr/>
        </p:nvSpPr>
        <p:spPr>
          <a:xfrm>
            <a:off x="5426075" y="1285875"/>
            <a:ext cx="3154680" cy="2399665"/>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借助表格，归纳、整理</a:t>
            </a:r>
            <a:r>
              <a:rPr lang="en-US" altLang="zh-CN" sz="2000" b="1">
                <a:solidFill>
                  <a:schemeClr val="bg1"/>
                </a:solidFill>
                <a:latin typeface="Arial Black" panose="020b0a04020102020204" charset="0"/>
                <a:cs typeface="Arial Black" panose="020b0a04020102020204" charset="0"/>
              </a:rPr>
              <a:t>Grammar</a:t>
            </a:r>
            <a:r>
              <a:rPr lang="zh-CN" altLang="en-US" sz="2000" b="1">
                <a:solidFill>
                  <a:schemeClr val="bg1"/>
                </a:solidFill>
                <a:latin typeface="Arial Black" panose="020b0a04020102020204" charset="0"/>
                <a:cs typeface="Arial Black" panose="020b0a04020102020204" charset="0"/>
              </a:rPr>
              <a:t>板块中名词所有格的用法，巩固名词性物主代词和形容词性物主代词的用法和区别。</a:t>
            </a:r>
          </a:p>
        </p:txBody>
      </p:sp>
    </p:spTree>
  </p:cSld>
  <p:clrMapOvr>
    <a:masterClrMapping/>
  </p:clrMapOvr>
  <p:transition spd="slow"/>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545465" y="1206500"/>
            <a:ext cx="6418580" cy="3585845"/>
          </a:xfrm>
          <a:prstGeom prst="rect">
            <a:avLst/>
          </a:prstGeom>
        </p:spPr>
      </p:pic>
      <p:sp>
        <p:nvSpPr>
          <p:cNvPr id="4" name="文本框 3"/>
          <p:cNvSpPr txBox="1"/>
          <p:nvPr/>
        </p:nvSpPr>
        <p:spPr>
          <a:xfrm>
            <a:off x="341630" y="108585"/>
            <a:ext cx="8202295" cy="1014730"/>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借助结构图，巩固</a:t>
            </a:r>
            <a:r>
              <a:rPr lang="en-US" altLang="zh-CN" sz="2000" b="1">
                <a:solidFill>
                  <a:schemeClr val="bg1"/>
                </a:solidFill>
                <a:latin typeface="Arial Black" panose="020b0a04020102020204" charset="0"/>
                <a:cs typeface="Arial Black" panose="020b0a04020102020204" charset="0"/>
              </a:rPr>
              <a:t>Task</a:t>
            </a:r>
            <a:r>
              <a:rPr lang="zh-CN" altLang="en-US" sz="2000" b="1">
                <a:solidFill>
                  <a:schemeClr val="bg1"/>
                </a:solidFill>
                <a:latin typeface="Arial Black" panose="020b0a04020102020204" charset="0"/>
                <a:cs typeface="Arial Black" panose="020b0a04020102020204" charset="0"/>
              </a:rPr>
              <a:t>板块中</a:t>
            </a:r>
            <a:r>
              <a:rPr lang="en-US" altLang="zh-CN" sz="2000" b="1">
                <a:solidFill>
                  <a:schemeClr val="bg1"/>
                </a:solidFill>
                <a:latin typeface="Arial Black" panose="020b0a04020102020204" charset="0"/>
                <a:cs typeface="Arial Black" panose="020b0a04020102020204" charset="0"/>
              </a:rPr>
              <a:t>John</a:t>
            </a:r>
            <a:r>
              <a:rPr lang="zh-CN" altLang="en-US" sz="2000" b="1">
                <a:solidFill>
                  <a:schemeClr val="bg1"/>
                </a:solidFill>
                <a:latin typeface="Arial Black" panose="020b0a04020102020204" charset="0"/>
                <a:cs typeface="Arial Black" panose="020b0a04020102020204" charset="0"/>
              </a:rPr>
              <a:t>介绍自己家乡的文本，并帮助学生理清写作思路，明确写作结构。</a:t>
            </a:r>
          </a:p>
        </p:txBody>
      </p:sp>
    </p:spTree>
  </p:cSld>
  <p:clrMapOvr>
    <a:masterClrMapping/>
  </p:clrMapOvr>
  <p:transition spd="slow"/>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720725" y="1524635"/>
            <a:ext cx="5737225" cy="3274060"/>
          </a:xfrm>
          <a:prstGeom prst="rect">
            <a:avLst/>
          </a:prstGeom>
        </p:spPr>
      </p:pic>
      <p:sp>
        <p:nvSpPr>
          <p:cNvPr id="4" name="文本框 3"/>
          <p:cNvSpPr txBox="1"/>
          <p:nvPr/>
        </p:nvSpPr>
        <p:spPr>
          <a:xfrm>
            <a:off x="470535" y="227330"/>
            <a:ext cx="8202295" cy="1014730"/>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sym typeface="+mn-ea"/>
              </a:rPr>
              <a:t>指导写作方法，提供清晰步骤，</a:t>
            </a:r>
            <a:r>
              <a:rPr lang="zh-CN" altLang="en-US" sz="2000" b="1">
                <a:solidFill>
                  <a:schemeClr val="bg1"/>
                </a:solidFill>
                <a:latin typeface="Arial Black" panose="020b0a04020102020204" charset="0"/>
                <a:cs typeface="Arial Black" panose="020b0a04020102020204" charset="0"/>
              </a:rPr>
              <a:t>引导学生</a:t>
            </a:r>
            <a:r>
              <a:rPr lang="zh-CN" altLang="en-US" sz="2000" b="1">
                <a:solidFill>
                  <a:schemeClr val="bg1"/>
                </a:solidFill>
                <a:latin typeface="Arial Black" panose="020b0a04020102020204" charset="0"/>
                <a:cs typeface="Arial Black" panose="020b0a04020102020204" charset="0"/>
                <a:sym typeface="+mn-ea"/>
              </a:rPr>
              <a:t>内化知识，结合所学，解决实际问题，</a:t>
            </a:r>
            <a:r>
              <a:rPr lang="zh-CN" altLang="en-US" sz="2000" b="1">
                <a:solidFill>
                  <a:schemeClr val="bg1"/>
                </a:solidFill>
                <a:latin typeface="Arial Black" panose="020b0a04020102020204" charset="0"/>
                <a:cs typeface="Arial Black" panose="020b0a04020102020204" charset="0"/>
              </a:rPr>
              <a:t>写一篇关于自己家乡的文本，从而顺利完成本单元的最终任务。</a:t>
            </a:r>
          </a:p>
        </p:txBody>
      </p:sp>
    </p:spTree>
  </p:cSld>
  <p:clrMapOvr>
    <a:masterClrMapping/>
  </p:clrMapOvr>
  <p:transition spd="slow"/>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图片 1"/>
          <p:cNvPicPr>
            <a:picLocks noChangeAspect="1"/>
          </p:cNvPicPr>
          <p:nvPr/>
        </p:nvPicPr>
        <p:blipFill>
          <a:blip r:embed="rId2"/>
          <a:stretch>
            <a:fillRect/>
          </a:stretch>
        </p:blipFill>
        <p:spPr>
          <a:xfrm>
            <a:off x="852805" y="1188085"/>
            <a:ext cx="6097905" cy="3384550"/>
          </a:xfrm>
          <a:prstGeom prst="rect">
            <a:avLst/>
          </a:prstGeom>
        </p:spPr>
      </p:pic>
      <p:sp>
        <p:nvSpPr>
          <p:cNvPr id="4" name="文本框 3"/>
          <p:cNvSpPr txBox="1"/>
          <p:nvPr/>
        </p:nvSpPr>
        <p:spPr>
          <a:xfrm>
            <a:off x="470535" y="227330"/>
            <a:ext cx="8202295" cy="1014730"/>
          </a:xfrm>
          <a:prstGeom prst="rect">
            <a:avLst/>
          </a:prstGeom>
          <a:noFill/>
        </p:spPr>
        <p:txBody>
          <a:bodyPr wrap="square" rtlCol="0">
            <a:spAutoFit/>
          </a:bodyPr>
          <a:lstStyle/>
          <a:p>
            <a:pPr fontAlgn="auto">
              <a:lnSpc>
                <a:spcPct val="150000"/>
              </a:lnSpc>
            </a:pPr>
            <a:r>
              <a:rPr lang="zh-CN" altLang="en-US" sz="2000" b="1">
                <a:solidFill>
                  <a:schemeClr val="bg1"/>
                </a:solidFill>
                <a:latin typeface="Arial Black" panose="020b0a04020102020204" charset="0"/>
                <a:cs typeface="Arial Black" panose="020b0a04020102020204" charset="0"/>
              </a:rPr>
              <a:t>借助两句谚语，道出本单元的主题，即学会待外客之道，并坚定文化自信，学会欣赏自己的家乡，从而实现情感教育，帮助学生学以成人。</a:t>
            </a:r>
          </a:p>
        </p:txBody>
      </p:sp>
    </p:spTree>
  </p:cSld>
  <p:clrMapOvr>
    <a:masterClrMapping/>
  </p:clrMapOvr>
  <p:transition spd="slow"/>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矩形 1"/>
          <p:cNvSpPr/>
          <p:nvPr/>
        </p:nvSpPr>
        <p:spPr>
          <a:xfrm>
            <a:off x="1657987" y="1787517"/>
            <a:ext cx="5828030" cy="1568450"/>
          </a:xfrm>
          <a:prstGeom prst="rect">
            <a:avLst/>
          </a:prstGeom>
          <a:noFill/>
        </p:spPr>
        <p:txBody>
          <a:bodyPr wrap="none" lIns="91440" tIns="45720" rIns="91440" bIns="45720">
            <a:spAutoFit/>
          </a:bodyPr>
          <a:lstStyle/>
          <a:p>
            <a:pPr algn="ctr"/>
            <a:r>
              <a:rPr lang="en-US" altLang="zh-CN" sz="9600" b="1" cap="none" spc="0">
                <a:ln w="13462">
                  <a:solidFill>
                    <a:schemeClr val="bg1"/>
                  </a:solidFill>
                  <a:prstDash val="solid"/>
                </a:ln>
                <a:solidFill>
                  <a:schemeClr val="bg1"/>
                </a:solidFill>
                <a:effectLst>
                  <a:outerShdw dist="38100" dir="2700000" algn="bl" rotWithShape="0">
                    <a:schemeClr val="accent5"/>
                  </a:outerShdw>
                </a:effectLst>
              </a:rPr>
              <a:t>Thank you!</a:t>
            </a:r>
          </a:p>
        </p:txBody>
      </p:sp>
    </p:spTree>
  </p:cSld>
  <p:clrMapOvr>
    <a:masterClrMapping/>
  </p:clrMapOvr>
  <p:transition spd="slow"/>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2" name="图片 21"/>
          <p:cNvPicPr>
            <a:picLocks noChangeAspect="1"/>
          </p:cNvPicPr>
          <p:nvPr/>
        </p:nvPicPr>
        <p:blipFill>
          <a:blip r:embed="rId2"/>
          <a:srcRect t="13197" b="21973"/>
          <a:stretch>
            <a:fillRect/>
          </a:stretch>
        </p:blipFill>
        <p:spPr>
          <a:xfrm>
            <a:off x="5959475" y="139700"/>
            <a:ext cx="2733040" cy="1772285"/>
          </a:xfrm>
          <a:prstGeom prst="ellipse">
            <a:avLst/>
          </a:prstGeom>
        </p:spPr>
      </p:pic>
      <p:sp>
        <p:nvSpPr>
          <p:cNvPr id="24" name="云形标注 23"/>
          <p:cNvSpPr/>
          <p:nvPr/>
        </p:nvSpPr>
        <p:spPr>
          <a:xfrm>
            <a:off x="2687955" y="254000"/>
            <a:ext cx="2879090" cy="1543685"/>
          </a:xfrm>
          <a:prstGeom prst="cloudCallout">
            <a:avLst>
              <a:gd name="adj1" fmla="val 72981"/>
              <a:gd name="adj2" fmla="val -16351"/>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文本框 25"/>
          <p:cNvSpPr txBox="1"/>
          <p:nvPr/>
        </p:nvSpPr>
        <p:spPr>
          <a:xfrm>
            <a:off x="2769870" y="322580"/>
            <a:ext cx="2714625" cy="1322070"/>
          </a:xfrm>
          <a:prstGeom prst="rect">
            <a:avLst/>
          </a:prstGeom>
          <a:noFill/>
        </p:spPr>
        <p:txBody>
          <a:bodyPr wrap="square" rtlCol="0">
            <a:spAutoFit/>
          </a:bodyPr>
          <a:lstStyle/>
          <a:p>
            <a:pPr algn="ctr"/>
            <a:r>
              <a:rPr lang="en-US" altLang="zh-CN" sz="2000">
                <a:latin typeface="Arial Black" panose="020b0a04020102020204" charset="0"/>
                <a:cs typeface="Arial Black" panose="020b0a04020102020204" charset="0"/>
              </a:rPr>
              <a:t>How can we welcome the exchange students?</a:t>
            </a:r>
          </a:p>
        </p:txBody>
      </p:sp>
      <p:sp>
        <p:nvSpPr>
          <p:cNvPr id="27" name="文本框 26"/>
          <p:cNvSpPr txBox="1"/>
          <p:nvPr/>
        </p:nvSpPr>
        <p:spPr>
          <a:xfrm>
            <a:off x="2687955" y="2290445"/>
            <a:ext cx="6142355" cy="1383665"/>
          </a:xfrm>
          <a:prstGeom prst="rect">
            <a:avLst/>
          </a:prstGeom>
          <a:noFill/>
        </p:spPr>
        <p:txBody>
          <a:bodyPr wrap="square" rtlCol="0">
            <a:spAutoFit/>
          </a:bodyPr>
          <a:lstStyle/>
          <a:p>
            <a:pPr algn="l"/>
            <a:r>
              <a:rPr lang="en-US" altLang="zh-CN" sz="2800">
                <a:solidFill>
                  <a:schemeClr val="bg1"/>
                </a:solidFill>
                <a:latin typeface="Arial Black" panose="020b0a04020102020204" charset="0"/>
                <a:cs typeface="Arial Black" panose="020b0a04020102020204" charset="0"/>
              </a:rPr>
              <a:t>A group of exchange students from the UK are coming to visit Sunshine Town.</a:t>
            </a:r>
          </a:p>
        </p:txBody>
      </p:sp>
      <p:pic>
        <p:nvPicPr>
          <p:cNvPr id="28" name="Picture 11" descr="Welcome to the unit 01"/>
          <p:cNvPicPr>
            <a:picLocks noChangeAspect="1" noChangeArrowheads="1"/>
          </p:cNvPicPr>
          <p:nvPr/>
        </p:nvPicPr>
        <p:blipFill>
          <a:blip r:embed="rId3">
            <a:extLst>
              <a:ext uri="{28A0092B-C50C-407E-A947-70E740481C1C}">
                <a14:useLocalDpi xmlns:a14="http://schemas.microsoft.com/office/drawing/2010/main" val="0"/>
              </a:ext>
            </a:extLst>
          </a:blip>
          <a:srcRect l="7818" t="20579" r="5820" b="19384"/>
          <a:stretch>
            <a:fillRect/>
          </a:stretch>
        </p:blipFill>
        <p:spPr bwMode="auto">
          <a:xfrm>
            <a:off x="321945" y="572770"/>
            <a:ext cx="1546860" cy="90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 descr="Welcome to the unit 02"/>
          <p:cNvPicPr>
            <a:picLocks noChangeAspect="1" noChangeArrowheads="1"/>
          </p:cNvPicPr>
          <p:nvPr/>
        </p:nvPicPr>
        <p:blipFill>
          <a:blip r:embed="rId4">
            <a:extLst>
              <a:ext uri="{28A0092B-C50C-407E-A947-70E740481C1C}">
                <a14:useLocalDpi xmlns:a14="http://schemas.microsoft.com/office/drawing/2010/main" val="0"/>
              </a:ext>
            </a:extLst>
          </a:blip>
          <a:srcRect t="19914" r="9838" b="23521"/>
          <a:stretch>
            <a:fillRect/>
          </a:stretch>
        </p:blipFill>
        <p:spPr bwMode="auto">
          <a:xfrm>
            <a:off x="741045" y="1366520"/>
            <a:ext cx="1607185" cy="869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 descr="Welcome to the unit 03"/>
          <p:cNvPicPr>
            <a:picLocks noChangeAspect="1" noChangeArrowheads="1"/>
          </p:cNvPicPr>
          <p:nvPr/>
        </p:nvPicPr>
        <p:blipFill>
          <a:blip r:embed="rId5">
            <a:extLst>
              <a:ext uri="{28A0092B-C50C-407E-A947-70E740481C1C}">
                <a14:useLocalDpi xmlns:a14="http://schemas.microsoft.com/office/drawing/2010/main" val="0"/>
              </a:ext>
            </a:extLst>
          </a:blip>
          <a:srcRect t="24138" b="21229"/>
          <a:stretch>
            <a:fillRect/>
          </a:stretch>
        </p:blipFill>
        <p:spPr bwMode="auto">
          <a:xfrm>
            <a:off x="321945" y="2153285"/>
            <a:ext cx="1637030" cy="8369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 descr="图片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2810" y="2795270"/>
            <a:ext cx="1455420" cy="878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p:cNvSpPr/>
          <p:nvPr/>
        </p:nvSpPr>
        <p:spPr>
          <a:xfrm>
            <a:off x="4990251" y="1912155"/>
            <a:ext cx="1840865" cy="398780"/>
          </a:xfrm>
          <a:prstGeom prst="rect">
            <a:avLst/>
          </a:prstGeom>
        </p:spPr>
        <p:txBody>
          <a:bodyPr wrap="none">
            <a:spAutoFit/>
          </a:bodyPr>
          <a:lstStyle/>
          <a:p>
            <a:r>
              <a:rPr lang="en-US" altLang="zh-CN" sz="2000" b="1">
                <a:solidFill>
                  <a:prstClr val="white"/>
                </a:solidFill>
                <a:latin typeface="Arial Black" panose="020b0a04020102020204" charset="0"/>
                <a:cs typeface="Arial Black" panose="020b0a04020102020204" charset="0"/>
              </a:rPr>
              <a:t>[</a:t>
            </a:r>
            <a:r>
              <a:rPr lang="en-US" altLang="zh-CN" sz="2000" b="1" err="1">
                <a:solidFill>
                  <a:srgbClr val="FF0000"/>
                </a:solidFill>
                <a:latin typeface="Arial Black" panose="020b0a04020102020204" charset="0"/>
                <a:cs typeface="Arial Black" panose="020b0a04020102020204" charset="0"/>
              </a:rPr>
              <a:t>ɪ</a:t>
            </a:r>
            <a:r>
              <a:rPr lang="en-US" altLang="zh-CN" sz="2000" b="1" err="1">
                <a:solidFill>
                  <a:prstClr val="white"/>
                </a:solidFill>
                <a:latin typeface="Arial Black" panose="020b0a04020102020204" charset="0"/>
                <a:cs typeface="Arial Black" panose="020b0a04020102020204" charset="0"/>
              </a:rPr>
              <a:t>ksˈtʃ</a:t>
            </a:r>
            <a:r>
              <a:rPr lang="en-US" altLang="zh-CN" sz="2000" b="1" err="1">
                <a:solidFill>
                  <a:srgbClr val="FF0000"/>
                </a:solidFill>
                <a:latin typeface="Arial Black" panose="020b0a04020102020204" charset="0"/>
                <a:cs typeface="Arial Black" panose="020b0a04020102020204" charset="0"/>
              </a:rPr>
              <a:t>eɪ</a:t>
            </a:r>
            <a:r>
              <a:rPr lang="en-US" altLang="zh-CN" sz="2000" b="1" err="1">
                <a:solidFill>
                  <a:prstClr val="white"/>
                </a:solidFill>
                <a:latin typeface="Arial Black" panose="020b0a04020102020204" charset="0"/>
                <a:cs typeface="Arial Black" panose="020b0a04020102020204" charset="0"/>
              </a:rPr>
              <a:t>ndʒ]</a:t>
            </a:r>
          </a:p>
        </p:txBody>
      </p:sp>
      <p:sp>
        <p:nvSpPr>
          <p:cNvPr id="35" name="矩形 34"/>
          <p:cNvSpPr/>
          <p:nvPr/>
        </p:nvSpPr>
        <p:spPr>
          <a:xfrm>
            <a:off x="2695575" y="2324735"/>
            <a:ext cx="5996940" cy="468630"/>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云形 36"/>
          <p:cNvSpPr/>
          <p:nvPr/>
        </p:nvSpPr>
        <p:spPr>
          <a:xfrm>
            <a:off x="3361690" y="3674110"/>
            <a:ext cx="5468620" cy="126238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a:solidFill>
                  <a:schemeClr val="tx1"/>
                </a:solidFill>
                <a:latin typeface="Arial Black" panose="020b0a04020102020204" charset="0"/>
                <a:cs typeface="Arial Black" panose="020b0a04020102020204" charset="0"/>
              </a:rPr>
              <a:t>Where can the students take them?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ppt_x"/>
                                          </p:val>
                                        </p:tav>
                                        <p:tav tm="100000">
                                          <p:val>
                                            <p:strVal val="#ppt_x"/>
                                          </p:val>
                                        </p:tav>
                                      </p:tavLst>
                                    </p:anim>
                                    <p:anim calcmode="lin" valueType="num">
                                      <p:cBhvr additive="base">
                                        <p:cTn id="1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after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500"/>
                                        <p:tgtEl>
                                          <p:spTgt spid="31"/>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linds(horizontal)">
                                      <p:cBhvr>
                                        <p:cTn id="36" dur="500"/>
                                        <p:tgtEl>
                                          <p:spTgt spid="27"/>
                                        </p:tgtEl>
                                      </p:cBhvr>
                                    </p:animEffect>
                                  </p:childTnLst>
                                </p:cTn>
                              </p:par>
                            </p:childTnLst>
                          </p:cTn>
                        </p:par>
                      </p:childTnLst>
                    </p:cTn>
                  </p:par>
                  <p:par>
                    <p:cTn id="37" fill="hold" nodeType="clickPar">
                      <p:stCondLst>
                        <p:cond delay="indefinite"/>
                      </p:stCondLst>
                      <p:childTnLst>
                        <p:par>
                          <p:cTn id="38" fill="hold" nodeType="after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blinds(horizontal)">
                                      <p:cBhvr>
                                        <p:cTn id="41" dur="500"/>
                                        <p:tgtEl>
                                          <p:spTgt spid="35"/>
                                        </p:tgtEl>
                                      </p:cBhvr>
                                    </p:animEffect>
                                  </p:childTnLst>
                                </p:cTn>
                              </p:par>
                            </p:childTnLst>
                          </p:cTn>
                        </p:par>
                      </p:childTnLst>
                    </p:cTn>
                  </p:par>
                  <p:par>
                    <p:cTn id="42" fill="hold" nodeType="clickPar">
                      <p:stCondLst>
                        <p:cond delay="indefinite"/>
                      </p:stCondLst>
                      <p:childTnLst>
                        <p:par>
                          <p:cTn id="43" fill="hold" nodeType="after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par>
                    <p:cTn id="47" fill="hold" nodeType="clickPar">
                      <p:stCondLst>
                        <p:cond delay="indefinite"/>
                      </p:stCondLst>
                      <p:childTnLst>
                        <p:par>
                          <p:cTn id="48" fill="hold" nodeType="after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blinds(horizontal)">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33" grpId="0"/>
      <p:bldP spid="35" grpId="0"/>
      <p:bldP spid="37" grpId="0"/>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 name="圆角矩形 13"/>
          <p:cNvSpPr/>
          <p:nvPr/>
        </p:nvSpPr>
        <p:spPr>
          <a:xfrm>
            <a:off x="159385" y="380365"/>
            <a:ext cx="8235950" cy="415099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indent="0" fontAlgn="auto">
              <a:lnSpc>
                <a:spcPct val="150000"/>
              </a:lnSpc>
            </a:pPr>
            <a:r>
              <a:rPr lang="en-US" altLang="zh-CN" sz="2400" b="1" i="1">
                <a:solidFill>
                  <a:schemeClr val="accent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Expressions to make suggestions(</a:t>
            </a:r>
            <a:r>
              <a:rPr lang="zh-CN" altLang="en-US" sz="2400" b="1" i="1">
                <a:solidFill>
                  <a:schemeClr val="accent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建议</a:t>
            </a:r>
            <a:r>
              <a:rPr lang="en-US" altLang="zh-CN" sz="2400" b="1" i="1">
                <a:solidFill>
                  <a:schemeClr val="accent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a:t>
            </a:r>
            <a:endParaRPr lang="en-US" altLang="zh-CN" sz="2400" b="1">
              <a:solidFill>
                <a:schemeClr val="accent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endParaRPr>
          </a:p>
          <a:p>
            <a:pPr marL="342900" indent="0" fontAlgn="auto">
              <a:lnSpc>
                <a:spcPct val="150000"/>
              </a:lnSpc>
              <a:buAutoNum type="arabicPeriod"/>
            </a:pPr>
            <a:r>
              <a:rPr lang="en-US" altLang="zh-CN" sz="2400">
                <a:latin typeface="Arial Black" panose="020b0a04020102020204" charset="0"/>
                <a:cs typeface="Arial Black" panose="020b0a04020102020204" charset="0"/>
              </a:rPr>
              <a:t> Let sb. do ….</a:t>
            </a:r>
          </a:p>
          <a:p>
            <a:pPr marL="342900" indent="0" fontAlgn="auto">
              <a:lnSpc>
                <a:spcPct val="150000"/>
              </a:lnSpc>
              <a:buAutoNum type="arabicPeriod"/>
            </a:pPr>
            <a:r>
              <a:rPr lang="en-US" altLang="zh-CN" sz="2400">
                <a:latin typeface="Arial Black" panose="020b0a04020102020204" charset="0"/>
                <a:cs typeface="Arial Black" panose="020b0a04020102020204" charset="0"/>
              </a:rPr>
              <a:t> I’d like to do …</a:t>
            </a:r>
          </a:p>
          <a:p>
            <a:pPr marL="342900" indent="0" fontAlgn="auto">
              <a:lnSpc>
                <a:spcPct val="150000"/>
              </a:lnSpc>
              <a:buAutoNum type="arabicPeriod"/>
            </a:pPr>
            <a:r>
              <a:rPr lang="en-US" altLang="zh-CN" sz="2400">
                <a:latin typeface="Arial Black" panose="020b0a04020102020204" charset="0"/>
                <a:cs typeface="Arial Black" panose="020b0a04020102020204" charset="0"/>
              </a:rPr>
              <a:t> What/ How about doing …?</a:t>
            </a:r>
          </a:p>
          <a:p>
            <a:pPr marL="342900" indent="0" fontAlgn="auto">
              <a:lnSpc>
                <a:spcPct val="150000"/>
              </a:lnSpc>
              <a:buAutoNum type="arabicPeriod"/>
            </a:pPr>
            <a:r>
              <a:rPr lang="en-US" altLang="zh-CN" sz="2400">
                <a:latin typeface="Arial Black" panose="020b0a04020102020204" charset="0"/>
                <a:cs typeface="Arial Black" panose="020b0a04020102020204" charset="0"/>
              </a:rPr>
              <a:t> Shall we do …?</a:t>
            </a:r>
          </a:p>
          <a:p>
            <a:pPr marL="342900" indent="0" fontAlgn="auto">
              <a:lnSpc>
                <a:spcPct val="150000"/>
              </a:lnSpc>
              <a:buAutoNum type="arabicPeriod"/>
            </a:pPr>
            <a:r>
              <a:rPr lang="en-US" altLang="zh-CN" sz="2400">
                <a:latin typeface="Arial Black" panose="020b0a04020102020204" charset="0"/>
                <a:cs typeface="Arial Black" panose="020b0a04020102020204" charset="0"/>
              </a:rPr>
              <a:t> Why not/ Why don’t you do …?</a:t>
            </a:r>
          </a:p>
          <a:p>
            <a:pPr marL="342900" indent="0" fontAlgn="auto">
              <a:lnSpc>
                <a:spcPct val="150000"/>
              </a:lnSpc>
              <a:buAutoNum type="arabicPeriod"/>
            </a:pPr>
            <a:r>
              <a:rPr lang="en-US" altLang="zh-CN" sz="2400">
                <a:latin typeface="Arial Black" panose="020b0a04020102020204" charset="0"/>
                <a:cs typeface="Arial Black" panose="020b0a04020102020204" charset="0"/>
              </a:rPr>
              <a:t> Maybe you can do ….</a:t>
            </a:r>
          </a:p>
        </p:txBody>
      </p:sp>
      <p:sp>
        <p:nvSpPr>
          <p:cNvPr id="2" name="圆角矩形 1"/>
          <p:cNvSpPr/>
          <p:nvPr/>
        </p:nvSpPr>
        <p:spPr>
          <a:xfrm>
            <a:off x="6957060" y="217805"/>
            <a:ext cx="2069465" cy="9017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take them to the cinema</a:t>
            </a:r>
          </a:p>
        </p:txBody>
      </p:sp>
      <p:sp>
        <p:nvSpPr>
          <p:cNvPr id="11" name="圆角矩形 10"/>
          <p:cNvSpPr/>
          <p:nvPr/>
        </p:nvSpPr>
        <p:spPr>
          <a:xfrm>
            <a:off x="5887720" y="1211580"/>
            <a:ext cx="2609850" cy="10795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take them to the shopping mall</a:t>
            </a:r>
          </a:p>
        </p:txBody>
      </p:sp>
      <p:sp>
        <p:nvSpPr>
          <p:cNvPr id="12" name="圆角矩形 11"/>
          <p:cNvSpPr/>
          <p:nvPr/>
        </p:nvSpPr>
        <p:spPr>
          <a:xfrm>
            <a:off x="6205855" y="2372360"/>
            <a:ext cx="2800350" cy="101155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take the boys to the school' s football field</a:t>
            </a:r>
          </a:p>
        </p:txBody>
      </p:sp>
      <p:sp>
        <p:nvSpPr>
          <p:cNvPr id="13" name="圆角矩形 12"/>
          <p:cNvSpPr/>
          <p:nvPr/>
        </p:nvSpPr>
        <p:spPr>
          <a:xfrm>
            <a:off x="6506210" y="3482340"/>
            <a:ext cx="2404110" cy="8439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take them to different restaurants</a:t>
            </a:r>
          </a:p>
        </p:txBody>
      </p:sp>
      <p:sp>
        <p:nvSpPr>
          <p:cNvPr id="15" name="圆角矩形 14"/>
          <p:cNvSpPr/>
          <p:nvPr/>
        </p:nvSpPr>
        <p:spPr>
          <a:xfrm>
            <a:off x="6221095" y="4436110"/>
            <a:ext cx="2276475" cy="61785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Arial Black" panose="020b0a04020102020204" charset="0"/>
                <a:cs typeface="Arial Black" panose="020b0a04020102020204" charset="0"/>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1" grpId="0"/>
      <p:bldP spid="12" grpId="0"/>
      <p:bldP spid="13" grpId="0"/>
      <p:bldP spid="15"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矩形 1"/>
          <p:cNvSpPr/>
          <p:nvPr/>
        </p:nvSpPr>
        <p:spPr>
          <a:xfrm>
            <a:off x="106045" y="146685"/>
            <a:ext cx="8931910" cy="4978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400">
                <a:solidFill>
                  <a:schemeClr val="tx1"/>
                </a:solidFill>
                <a:latin typeface="Arial Black" panose="020b0a04020102020204" charset="0"/>
                <a:cs typeface="Arial Black" panose="020b0a04020102020204" charset="0"/>
              </a:rPr>
              <a:t>There are lots of things to do in Sunshine Town.</a:t>
            </a:r>
          </a:p>
        </p:txBody>
      </p:sp>
      <p:sp>
        <p:nvSpPr>
          <p:cNvPr id="4" name="圆角矩形 3"/>
          <p:cNvSpPr/>
          <p:nvPr/>
        </p:nvSpPr>
        <p:spPr>
          <a:xfrm>
            <a:off x="3049905" y="194310"/>
            <a:ext cx="2063750" cy="4025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云形 5"/>
          <p:cNvSpPr/>
          <p:nvPr/>
        </p:nvSpPr>
        <p:spPr>
          <a:xfrm>
            <a:off x="229235" y="1580515"/>
            <a:ext cx="5716270" cy="162052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solidFill>
                <a:latin typeface="Arial Black" panose="020b0a04020102020204" charset="0"/>
                <a:cs typeface="Arial Black" panose="020b0a04020102020204" charset="0"/>
              </a:rPr>
              <a:t>What else can they do in Sunshine Town?</a:t>
            </a:r>
          </a:p>
        </p:txBody>
      </p:sp>
      <p:pic>
        <p:nvPicPr>
          <p:cNvPr id="22" name="图片 21"/>
          <p:cNvPicPr>
            <a:picLocks noChangeAspect="1"/>
          </p:cNvPicPr>
          <p:nvPr/>
        </p:nvPicPr>
        <p:blipFill>
          <a:blip r:embed="rId2"/>
          <a:srcRect t="13197" b="21973"/>
          <a:stretch>
            <a:fillRect/>
          </a:stretch>
        </p:blipFill>
        <p:spPr>
          <a:xfrm>
            <a:off x="6071870" y="1504950"/>
            <a:ext cx="2733040" cy="1772285"/>
          </a:xfrm>
          <a:prstGeom prst="ellipse">
            <a:avLst/>
          </a:prstGeom>
        </p:spPr>
      </p:pic>
      <p:sp>
        <p:nvSpPr>
          <p:cNvPr id="7" name="圆角矩形 6"/>
          <p:cNvSpPr/>
          <p:nvPr/>
        </p:nvSpPr>
        <p:spPr>
          <a:xfrm>
            <a:off x="535305" y="3735070"/>
            <a:ext cx="7926705" cy="104457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The Class 1, Grade 7 students are planning some more activities in Sunshine Town for the exchange students. </a:t>
            </a:r>
          </a:p>
        </p:txBody>
      </p:sp>
      <p:sp>
        <p:nvSpPr>
          <p:cNvPr id="9" name="矩形 8"/>
          <p:cNvSpPr/>
          <p:nvPr/>
        </p:nvSpPr>
        <p:spPr>
          <a:xfrm>
            <a:off x="106680" y="681355"/>
            <a:ext cx="8931910" cy="4978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altLang="zh-CN" sz="2400">
                <a:solidFill>
                  <a:schemeClr val="tx1"/>
                </a:solidFill>
                <a:latin typeface="Arial Black" panose="020b0a04020102020204" charset="0"/>
                <a:cs typeface="Arial Black" panose="020b0a04020102020204" charset="0"/>
              </a:rPr>
              <a:t>There are lots of places to visit in Sunshine Town.</a:t>
            </a:r>
          </a:p>
        </p:txBody>
      </p:sp>
      <p:sp>
        <p:nvSpPr>
          <p:cNvPr id="10" name="圆角矩形 9"/>
          <p:cNvSpPr/>
          <p:nvPr/>
        </p:nvSpPr>
        <p:spPr>
          <a:xfrm>
            <a:off x="3060065" y="728980"/>
            <a:ext cx="2423795" cy="40259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nodeType="afterGroup">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nodeType="clickPar">
                      <p:stCondLst>
                        <p:cond delay="indefinite"/>
                      </p:stCondLst>
                      <p:childTnLst>
                        <p:par>
                          <p:cTn id="33" fill="hold" nodeType="after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9" grpId="0"/>
      <p:bldP spid="10"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xfrm>
      </p:grpSpPr>
      <p:sp>
        <p:nvSpPr>
          <p:cNvPr id="7" name="内容占位符 2"/>
          <p:cNvSpPr>
            <a:spLocks noGrp="1"/>
          </p:cNvSpPr>
          <p:nvPr/>
        </p:nvSpPr>
        <p:spPr>
          <a:xfrm>
            <a:off x="2210435" y="85090"/>
            <a:ext cx="4587240" cy="412750"/>
          </a:xfrm>
          <a:prstGeom prst="rect">
            <a:avLst/>
          </a:prstGeom>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6"/>
          </a:lnRef>
          <a:fillRef idx="2">
            <a:schemeClr val="accent6"/>
          </a:fillRef>
          <a:effectRef idx="1">
            <a:schemeClr val="accent6"/>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b="1">
                <a:solidFill>
                  <a:schemeClr val="tx1"/>
                </a:solidFill>
                <a:effectLst/>
                <a:latin typeface="Arial Black" panose="020b0a04020102020204" charset="0"/>
              </a:rPr>
              <a:t>Notes about Sunshine Town</a:t>
            </a:r>
          </a:p>
        </p:txBody>
      </p:sp>
      <p:graphicFrame>
        <p:nvGraphicFramePr>
          <p:cNvPr id="8" name="表格 7"/>
          <p:cNvGraphicFramePr>
            <a:graphicFrameLocks noGrp="1"/>
          </p:cNvGraphicFramePr>
          <p:nvPr>
            <p:custDataLst>
              <p:tags r:id="rId2"/>
            </p:custDataLst>
          </p:nvPr>
        </p:nvGraphicFramePr>
        <p:xfrm>
          <a:off x="108585" y="561340"/>
          <a:ext cx="8791575" cy="4375785"/>
        </p:xfrm>
        <a:graphic>
          <a:graphicData uri="http://schemas.openxmlformats.org/drawingml/2006/table">
            <a:tbl>
              <a:tblPr firstRow="1" bandRow="1">
                <a:tableStyleId>{5C22544A-7EE6-4342-B048-85BDC9FD1C3A}</a:tableStyleId>
              </a:tblPr>
              <a:tblGrid>
                <a:gridCol w="3027045"/>
                <a:gridCol w="5764530"/>
              </a:tblGrid>
              <a:tr h="758190">
                <a:tc gridSpan="2">
                  <a:txBody>
                    <a:bodyPr vert="horz" wrap="square"/>
                    <a:lstStyle/>
                    <a:p>
                      <a:pPr algn="ctr">
                        <a:buNone/>
                      </a:pPr>
                      <a:endParaRPr lang="en-US" altLang="zh-CN" sz="2800">
                        <a:latin typeface="Arial Black" panose="020b0a04020102020204" charset="0"/>
                        <a:cs typeface="Arial Black" panose="020b0a04020102020204" charset="0"/>
                      </a:endParaRPr>
                    </a:p>
                  </a:txBody>
                  <a:tcPr>
                    <a:solidFill>
                      <a:schemeClr val="tx2">
                        <a:lumMod val="75000"/>
                      </a:schemeClr>
                    </a:solidFill>
                  </a:tcPr>
                </a:tc>
                <a:tc hMerge="1">
                  <a:txBody>
                    <a:bodyPr vert="horz" wrap="square"/>
                    <a:lstStyle/>
                    <a:p>
                      <a:endParaRPr lang="zh-CN"/>
                    </a:p>
                  </a:txBody>
                  <a:tcPr/>
                </a:tc>
              </a:tr>
              <a:tr h="543560">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927100">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715645">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715645">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r h="715645">
                <a:tc>
                  <a:txBody>
                    <a:bodyPr vert="horz" wrap="square"/>
                    <a:lstStyle/>
                    <a:p>
                      <a:pPr>
                        <a:buNone/>
                      </a:pPr>
                      <a:endParaRPr lang="zh-CN" altLang="en-US"/>
                    </a:p>
                  </a:txBody>
                  <a:tcPr>
                    <a:solidFill>
                      <a:schemeClr val="tx2">
                        <a:lumMod val="75000"/>
                      </a:schemeClr>
                    </a:solidFill>
                  </a:tcPr>
                </a:tc>
                <a:tc>
                  <a:txBody>
                    <a:bodyPr vert="horz" wrap="square"/>
                    <a:lstStyle/>
                    <a:p>
                      <a:pPr>
                        <a:buNone/>
                      </a:pPr>
                      <a:endParaRPr lang="zh-CN" altLang="en-US"/>
                    </a:p>
                  </a:txBody>
                  <a:tcPr>
                    <a:solidFill>
                      <a:schemeClr val="tx2">
                        <a:lumMod val="75000"/>
                      </a:schemeClr>
                    </a:solidFill>
                  </a:tcPr>
                </a:tc>
              </a:tr>
            </a:tbl>
          </a:graphicData>
        </a:graphic>
      </p:graphicFrame>
      <p:sp>
        <p:nvSpPr>
          <p:cNvPr id="10" name="内容占位符 2"/>
          <p:cNvSpPr>
            <a:spLocks noGrp="1"/>
          </p:cNvSpPr>
          <p:nvPr/>
        </p:nvSpPr>
        <p:spPr>
          <a:xfrm>
            <a:off x="1619250" y="717550"/>
            <a:ext cx="5906135"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ln w="9525" cmpd="sng">
                  <a:solidFill>
                    <a:schemeClr val="accent1"/>
                  </a:solidFill>
                  <a:prstDash val="solid"/>
                </a:ln>
                <a:solidFill>
                  <a:srgbClr val="70AD47">
                    <a:tint val="1000"/>
                  </a:srgbClr>
                </a:solidFill>
                <a:effectLst>
                  <a:glow rad="38100">
                    <a:schemeClr val="accent1">
                      <a:alpha val="40000"/>
                    </a:schemeClr>
                  </a:glow>
                </a:effectLst>
                <a:latin typeface="Arial Black" panose="020b0a04020102020204" charset="0"/>
              </a:rPr>
              <a:t>Welcome to Sunshine Town!</a:t>
            </a:r>
          </a:p>
        </p:txBody>
      </p:sp>
      <p:sp>
        <p:nvSpPr>
          <p:cNvPr id="11" name="文本框 10"/>
          <p:cNvSpPr txBox="1"/>
          <p:nvPr/>
        </p:nvSpPr>
        <p:spPr>
          <a:xfrm>
            <a:off x="150495" y="1443355"/>
            <a:ext cx="2411730" cy="368300"/>
          </a:xfrm>
          <a:prstGeom prst="rect">
            <a:avLst/>
          </a:prstGeom>
          <a:noFill/>
        </p:spPr>
        <p:txBody>
          <a:bodyPr wrap="square" rtlCol="0">
            <a:spAutoFit/>
          </a:bodyPr>
          <a:lstStyle/>
          <a:p>
            <a:r>
              <a:rPr lang="en-US" altLang="zh-CN" sz="1800">
                <a:solidFill>
                  <a:schemeClr val="bg1"/>
                </a:solidFill>
                <a:latin typeface="Arial Black" panose="020b0a04020102020204" charset="0"/>
                <a:cs typeface="Arial Black" panose="020b0a04020102020204" charset="0"/>
              </a:rPr>
              <a:t>Location</a:t>
            </a:r>
          </a:p>
        </p:txBody>
      </p:sp>
      <p:sp>
        <p:nvSpPr>
          <p:cNvPr id="12" name="文本框 11"/>
          <p:cNvSpPr txBox="1"/>
          <p:nvPr/>
        </p:nvSpPr>
        <p:spPr>
          <a:xfrm>
            <a:off x="150495" y="2128520"/>
            <a:ext cx="3924935" cy="368300"/>
          </a:xfrm>
          <a:prstGeom prst="rect">
            <a:avLst/>
          </a:prstGeom>
          <a:noFill/>
        </p:spPr>
        <p:txBody>
          <a:bodyPr wrap="square" rtlCol="0">
            <a:spAutoFit/>
          </a:bodyPr>
          <a:lstStyle/>
          <a:p>
            <a:r>
              <a:rPr lang="en-US" altLang="zh-CN" sz="1800">
                <a:solidFill>
                  <a:schemeClr val="bg1"/>
                </a:solidFill>
                <a:latin typeface="Arial Black" panose="020b0a04020102020204" charset="0"/>
                <a:cs typeface="Arial Black" panose="020b0a04020102020204" charset="0"/>
              </a:rPr>
              <a:t>Stay in a _______ town</a:t>
            </a:r>
          </a:p>
        </p:txBody>
      </p:sp>
      <p:sp>
        <p:nvSpPr>
          <p:cNvPr id="13" name="文本框 12"/>
          <p:cNvSpPr txBox="1"/>
          <p:nvPr/>
        </p:nvSpPr>
        <p:spPr>
          <a:xfrm>
            <a:off x="150495" y="2986405"/>
            <a:ext cx="3924935" cy="368300"/>
          </a:xfrm>
          <a:prstGeom prst="rect">
            <a:avLst/>
          </a:prstGeom>
          <a:noFill/>
        </p:spPr>
        <p:txBody>
          <a:bodyPr wrap="square" rtlCol="0">
            <a:spAutoFit/>
          </a:bodyPr>
          <a:lstStyle/>
          <a:p>
            <a:r>
              <a:rPr lang="en-US" altLang="zh-CN" sz="1800">
                <a:solidFill>
                  <a:schemeClr val="bg1"/>
                </a:solidFill>
                <a:latin typeface="Arial Black" panose="020b0a04020102020204" charset="0"/>
                <a:cs typeface="Arial Black" panose="020b0a04020102020204" charset="0"/>
              </a:rPr>
              <a:t>Go shopping</a:t>
            </a:r>
          </a:p>
        </p:txBody>
      </p:sp>
      <p:sp>
        <p:nvSpPr>
          <p:cNvPr id="14" name="文本框 13"/>
          <p:cNvSpPr txBox="1"/>
          <p:nvPr/>
        </p:nvSpPr>
        <p:spPr>
          <a:xfrm>
            <a:off x="150495" y="3695700"/>
            <a:ext cx="3924935" cy="368300"/>
          </a:xfrm>
          <a:prstGeom prst="rect">
            <a:avLst/>
          </a:prstGeom>
          <a:noFill/>
        </p:spPr>
        <p:txBody>
          <a:bodyPr wrap="square" rtlCol="0">
            <a:spAutoFit/>
          </a:bodyPr>
          <a:lstStyle/>
          <a:p>
            <a:r>
              <a:rPr lang="en-US" altLang="zh-CN" sz="1800">
                <a:solidFill>
                  <a:schemeClr val="bg1"/>
                </a:solidFill>
                <a:latin typeface="Arial Black" panose="020b0a04020102020204" charset="0"/>
                <a:cs typeface="Arial Black" panose="020b0a04020102020204" charset="0"/>
              </a:rPr>
              <a:t>Eat Chinese food</a:t>
            </a:r>
          </a:p>
        </p:txBody>
      </p:sp>
      <p:sp>
        <p:nvSpPr>
          <p:cNvPr id="15" name="文本框 14"/>
          <p:cNvSpPr txBox="1"/>
          <p:nvPr/>
        </p:nvSpPr>
        <p:spPr>
          <a:xfrm>
            <a:off x="150495" y="4404995"/>
            <a:ext cx="2952115" cy="368300"/>
          </a:xfrm>
          <a:prstGeom prst="rect">
            <a:avLst/>
          </a:prstGeom>
          <a:noFill/>
        </p:spPr>
        <p:txBody>
          <a:bodyPr wrap="square" rtlCol="0">
            <a:spAutoFit/>
          </a:bodyPr>
          <a:lstStyle/>
          <a:p>
            <a:r>
              <a:rPr lang="en-US" altLang="zh-CN" sz="1800">
                <a:solidFill>
                  <a:schemeClr val="bg1"/>
                </a:solidFill>
                <a:latin typeface="Arial Black" panose="020b0a04020102020204" charset="0"/>
                <a:cs typeface="Arial Black" panose="020b0a04020102020204" charset="0"/>
              </a:rPr>
              <a:t>Enjoy Beijing _______</a:t>
            </a:r>
          </a:p>
        </p:txBody>
      </p:sp>
      <p:sp>
        <p:nvSpPr>
          <p:cNvPr id="16" name="文本框 15"/>
          <p:cNvSpPr txBox="1"/>
          <p:nvPr/>
        </p:nvSpPr>
        <p:spPr>
          <a:xfrm>
            <a:off x="3181985" y="1443355"/>
            <a:ext cx="5210175"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sz="1800">
                <a:solidFill>
                  <a:schemeClr val="bg1"/>
                </a:solidFill>
                <a:latin typeface="Arial Black" panose="020b0a04020102020204" charset="0"/>
                <a:cs typeface="Arial Black" panose="020b0a04020102020204" charset="0"/>
              </a:rPr>
              <a:t>not _______ from the _______ of Beijing</a:t>
            </a:r>
          </a:p>
        </p:txBody>
      </p:sp>
      <p:sp>
        <p:nvSpPr>
          <p:cNvPr id="17" name="文本框 16"/>
          <p:cNvSpPr txBox="1"/>
          <p:nvPr/>
        </p:nvSpPr>
        <p:spPr>
          <a:xfrm>
            <a:off x="3181985" y="1845945"/>
            <a:ext cx="5416550"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a:solidFill>
                  <a:schemeClr val="bg1"/>
                </a:solidFill>
                <a:latin typeface="Arial Black" panose="020b0a04020102020204" charset="0"/>
                <a:cs typeface="Arial Black" panose="020b0a04020102020204" charset="0"/>
              </a:rPr>
              <a:t>enjoy _______ air and see many trees, lakes and green hills</a:t>
            </a:r>
          </a:p>
        </p:txBody>
      </p:sp>
      <p:sp>
        <p:nvSpPr>
          <p:cNvPr id="19" name="文本框 18"/>
          <p:cNvSpPr txBox="1"/>
          <p:nvPr/>
        </p:nvSpPr>
        <p:spPr>
          <a:xfrm>
            <a:off x="3181985" y="2847975"/>
            <a:ext cx="521017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800">
                <a:solidFill>
                  <a:schemeClr val="bg1"/>
                </a:solidFill>
                <a:latin typeface="Arial Black" panose="020b0a04020102020204" charset="0"/>
                <a:cs typeface="Arial Black" panose="020b0a04020102020204" charset="0"/>
              </a:rPr>
              <a:t>buy wonderful _______ for family and friends </a:t>
            </a:r>
          </a:p>
        </p:txBody>
      </p:sp>
      <p:sp>
        <p:nvSpPr>
          <p:cNvPr id="21" name="文本框 20"/>
          <p:cNvSpPr txBox="1"/>
          <p:nvPr/>
        </p:nvSpPr>
        <p:spPr>
          <a:xfrm>
            <a:off x="3181985" y="3530600"/>
            <a:ext cx="5416550" cy="33718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a:solidFill>
                  <a:schemeClr val="bg1"/>
                </a:solidFill>
                <a:latin typeface="Arial Black" panose="020b0a04020102020204" charset="0"/>
                <a:cs typeface="Arial Black" panose="020b0a04020102020204" charset="0"/>
              </a:rPr>
              <a:t>try _______ food, such as _______ Beijing duck</a:t>
            </a:r>
          </a:p>
        </p:txBody>
      </p:sp>
      <p:sp>
        <p:nvSpPr>
          <p:cNvPr id="22" name="文本框 21"/>
          <p:cNvSpPr txBox="1"/>
          <p:nvPr/>
        </p:nvSpPr>
        <p:spPr>
          <a:xfrm>
            <a:off x="3181985" y="3867785"/>
            <a:ext cx="5416550" cy="33718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a:solidFill>
                  <a:schemeClr val="bg1"/>
                </a:solidFill>
                <a:latin typeface="Arial Black" panose="020b0a04020102020204" charset="0"/>
                <a:cs typeface="Arial Black" panose="020b0a04020102020204" charset="0"/>
              </a:rPr>
              <a:t>go to _______ restaurants</a:t>
            </a:r>
          </a:p>
        </p:txBody>
      </p:sp>
      <p:sp>
        <p:nvSpPr>
          <p:cNvPr id="23" name="文本框 22"/>
          <p:cNvSpPr txBox="1"/>
          <p:nvPr/>
        </p:nvSpPr>
        <p:spPr>
          <a:xfrm>
            <a:off x="3181985" y="4404995"/>
            <a:ext cx="5416550" cy="368300"/>
          </a:xfrm>
          <a:prstGeom prst="rect">
            <a:avLst/>
          </a:prstGeom>
          <a:noFill/>
        </p:spPr>
        <p:txBody>
          <a:bodyPr wrap="square" rtlCol="0">
            <a:spAutoFit/>
          </a:bodyPr>
          <a:lstStyle/>
          <a:p>
            <a:pPr marL="285750" indent="-285750">
              <a:buFont typeface="Arial" panose="020b0604020202020204" pitchFamily="34" charset="0"/>
              <a:buChar char="•"/>
            </a:pPr>
            <a:r>
              <a:rPr lang="en-US" altLang="zh-CN" sz="1800">
                <a:solidFill>
                  <a:schemeClr val="bg1"/>
                </a:solidFill>
                <a:latin typeface="Arial Black" panose="020b0a04020102020204" charset="0"/>
                <a:cs typeface="Arial Black" panose="020b0a04020102020204" charset="0"/>
              </a:rPr>
              <a:t>visit the _______ theatre</a:t>
            </a:r>
          </a:p>
        </p:txBody>
      </p:sp>
      <p:sp>
        <p:nvSpPr>
          <p:cNvPr id="25" name="内容占位符 2"/>
          <p:cNvSpPr>
            <a:spLocks noGrp="1"/>
          </p:cNvSpPr>
          <p:nvPr/>
        </p:nvSpPr>
        <p:spPr>
          <a:xfrm>
            <a:off x="1424305" y="2128520"/>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quiet</a:t>
            </a:r>
          </a:p>
        </p:txBody>
      </p:sp>
      <p:sp>
        <p:nvSpPr>
          <p:cNvPr id="26" name="内容占位符 2"/>
          <p:cNvSpPr>
            <a:spLocks noGrp="1"/>
          </p:cNvSpPr>
          <p:nvPr/>
        </p:nvSpPr>
        <p:spPr>
          <a:xfrm>
            <a:off x="1845945" y="440499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opera</a:t>
            </a:r>
          </a:p>
        </p:txBody>
      </p:sp>
      <p:sp>
        <p:nvSpPr>
          <p:cNvPr id="27" name="内容占位符 2"/>
          <p:cNvSpPr>
            <a:spLocks noGrp="1"/>
          </p:cNvSpPr>
          <p:nvPr/>
        </p:nvSpPr>
        <p:spPr>
          <a:xfrm>
            <a:off x="4075430" y="144335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far</a:t>
            </a:r>
          </a:p>
        </p:txBody>
      </p:sp>
      <p:sp>
        <p:nvSpPr>
          <p:cNvPr id="28" name="内容占位符 2"/>
          <p:cNvSpPr>
            <a:spLocks noGrp="1"/>
          </p:cNvSpPr>
          <p:nvPr/>
        </p:nvSpPr>
        <p:spPr>
          <a:xfrm>
            <a:off x="5974080" y="1400810"/>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center</a:t>
            </a:r>
          </a:p>
        </p:txBody>
      </p:sp>
      <p:sp>
        <p:nvSpPr>
          <p:cNvPr id="29" name="内容占位符 2"/>
          <p:cNvSpPr>
            <a:spLocks noGrp="1"/>
          </p:cNvSpPr>
          <p:nvPr/>
        </p:nvSpPr>
        <p:spPr>
          <a:xfrm>
            <a:off x="4177030" y="181165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fresh</a:t>
            </a:r>
          </a:p>
        </p:txBody>
      </p:sp>
      <p:sp>
        <p:nvSpPr>
          <p:cNvPr id="32" name="文本框 31"/>
          <p:cNvSpPr txBox="1"/>
          <p:nvPr/>
        </p:nvSpPr>
        <p:spPr>
          <a:xfrm>
            <a:off x="3181985" y="2429510"/>
            <a:ext cx="5416550" cy="33718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a:solidFill>
                  <a:schemeClr val="bg1"/>
                </a:solidFill>
                <a:latin typeface="Arial Black" panose="020b0a04020102020204" charset="0"/>
                <a:cs typeface="Arial Black" panose="020b0a04020102020204" charset="0"/>
              </a:rPr>
              <a:t>go _______ in the park in the morning</a:t>
            </a:r>
          </a:p>
        </p:txBody>
      </p:sp>
      <p:sp>
        <p:nvSpPr>
          <p:cNvPr id="33" name="内容占位符 2"/>
          <p:cNvSpPr>
            <a:spLocks noGrp="1"/>
          </p:cNvSpPr>
          <p:nvPr/>
        </p:nvSpPr>
        <p:spPr>
          <a:xfrm>
            <a:off x="3754755" y="237553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jogging</a:t>
            </a:r>
          </a:p>
        </p:txBody>
      </p:sp>
      <p:sp>
        <p:nvSpPr>
          <p:cNvPr id="34" name="内容占位符 2"/>
          <p:cNvSpPr>
            <a:spLocks noGrp="1"/>
          </p:cNvSpPr>
          <p:nvPr/>
        </p:nvSpPr>
        <p:spPr>
          <a:xfrm>
            <a:off x="5219065" y="281749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presents</a:t>
            </a:r>
          </a:p>
        </p:txBody>
      </p:sp>
      <p:sp>
        <p:nvSpPr>
          <p:cNvPr id="35" name="内容占位符 2"/>
          <p:cNvSpPr>
            <a:spLocks noGrp="1"/>
          </p:cNvSpPr>
          <p:nvPr/>
        </p:nvSpPr>
        <p:spPr>
          <a:xfrm>
            <a:off x="3816350" y="3482340"/>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Chinese</a:t>
            </a:r>
          </a:p>
        </p:txBody>
      </p:sp>
      <p:sp>
        <p:nvSpPr>
          <p:cNvPr id="36" name="内容占位符 2"/>
          <p:cNvSpPr>
            <a:spLocks noGrp="1"/>
          </p:cNvSpPr>
          <p:nvPr/>
        </p:nvSpPr>
        <p:spPr>
          <a:xfrm>
            <a:off x="6065520" y="3441700"/>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famous</a:t>
            </a:r>
          </a:p>
        </p:txBody>
      </p:sp>
      <p:sp>
        <p:nvSpPr>
          <p:cNvPr id="37" name="内容占位符 2"/>
          <p:cNvSpPr>
            <a:spLocks noGrp="1"/>
          </p:cNvSpPr>
          <p:nvPr/>
        </p:nvSpPr>
        <p:spPr>
          <a:xfrm>
            <a:off x="4075430" y="3829685"/>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Western</a:t>
            </a:r>
          </a:p>
        </p:txBody>
      </p:sp>
      <p:sp>
        <p:nvSpPr>
          <p:cNvPr id="38" name="内容占位符 2"/>
          <p:cNvSpPr>
            <a:spLocks noGrp="1"/>
          </p:cNvSpPr>
          <p:nvPr/>
        </p:nvSpPr>
        <p:spPr>
          <a:xfrm>
            <a:off x="4688840" y="4422140"/>
            <a:ext cx="1376680" cy="51498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vert="horz" lIns="68580" tIns="34290" rIns="68580" bIns="34290" rtlCol="0">
            <a:noAutofit/>
            <a:scene3d>
              <a:camera prst="orthographicFront"/>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1">
                <a:solidFill>
                  <a:srgbClr val="FF0000"/>
                </a:solidFill>
                <a:effectLst/>
                <a:latin typeface="Arial Black" panose="020b0a04020102020204" charset="0"/>
              </a:rPr>
              <a:t>local</a:t>
            </a:r>
          </a:p>
        </p:txBody>
      </p:sp>
      <p:sp>
        <p:nvSpPr>
          <p:cNvPr id="39" name="矩形 38"/>
          <p:cNvSpPr/>
          <p:nvPr/>
        </p:nvSpPr>
        <p:spPr>
          <a:xfrm>
            <a:off x="4549140" y="3166745"/>
            <a:ext cx="4276725" cy="333375"/>
          </a:xfrm>
          <a:prstGeom prst="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l"/>
            <a:r>
              <a:rPr lang="en-US" altLang="zh-CN" sz="1400">
                <a:solidFill>
                  <a:schemeClr val="tx1"/>
                </a:solidFill>
                <a:latin typeface="Arial Black" panose="020b0a04020102020204" charset="0"/>
                <a:cs typeface="Arial Black" panose="020b0a04020102020204" charset="0"/>
              </a:rPr>
              <a:t>buy family and friends wonderful presents</a:t>
            </a:r>
          </a:p>
        </p:txBody>
      </p:sp>
      <p:sp>
        <p:nvSpPr>
          <p:cNvPr id="40" name="矩形 39"/>
          <p:cNvSpPr/>
          <p:nvPr/>
        </p:nvSpPr>
        <p:spPr>
          <a:xfrm>
            <a:off x="187325" y="2094230"/>
            <a:ext cx="2783205" cy="423545"/>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177030" y="1842135"/>
            <a:ext cx="1163955" cy="317500"/>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24885" y="2413000"/>
            <a:ext cx="1227455" cy="317500"/>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61385" y="2848610"/>
            <a:ext cx="4582160" cy="593090"/>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4885" y="3492500"/>
            <a:ext cx="1694180" cy="365760"/>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498850" y="4404995"/>
            <a:ext cx="2974975" cy="365760"/>
          </a:xfrm>
          <a:prstGeom prst="rect">
            <a:avLst/>
          </a:prstGeom>
          <a:noFill/>
          <a:ln w="31750">
            <a:solidFill>
              <a:srgbClr val="FFFF00"/>
            </a:solidFill>
          </a:ln>
          <a:extLst>
            <a:ext uri="{909E8E84-426E-40DD-AFC4-6F175D3DCCD1}">
              <a14:hiddenFill xmlns:a14="http://schemas.microsoft.com/office/drawing/2010/main">
                <a:solidFill>
                  <a:schemeClr val="accent1">
                    <a:lumMod val="20000"/>
                    <a:lumOff val="8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linds(horizontal)">
                                      <p:cBhvr>
                                        <p:cTn id="32" dur="500"/>
                                        <p:tgtEl>
                                          <p:spTgt spid="34"/>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horizontal)">
                                      <p:cBhvr>
                                        <p:cTn id="37" dur="500"/>
                                        <p:tgtEl>
                                          <p:spTgt spid="35"/>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linds(horizontal)">
                                      <p:cBhvr>
                                        <p:cTn id="47" dur="500"/>
                                        <p:tgtEl>
                                          <p:spTgt spid="37"/>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blinds(horizontal)">
                                      <p:cBhvr>
                                        <p:cTn id="62" dur="500"/>
                                        <p:tgtEl>
                                          <p:spTgt spid="40"/>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linds(horizontal)">
                                      <p:cBhvr>
                                        <p:cTn id="67" dur="500"/>
                                        <p:tgtEl>
                                          <p:spTgt spid="41"/>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blinds(horizontal)">
                                      <p:cBhvr>
                                        <p:cTn id="72" dur="500"/>
                                        <p:tgtEl>
                                          <p:spTgt spid="42"/>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blinds(horizontal)">
                                      <p:cBhvr>
                                        <p:cTn id="77" dur="500"/>
                                        <p:tgtEl>
                                          <p:spTgt spid="43"/>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3" presetClass="entr" presetSubtype="10" fill="hold" grpId="1"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linds(horizontal)">
                                      <p:cBhvr>
                                        <p:cTn id="82" dur="500"/>
                                        <p:tgtEl>
                                          <p:spTgt spid="39"/>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blinds(horizontal)">
                                      <p:cBhvr>
                                        <p:cTn id="87" dur="500"/>
                                        <p:tgtEl>
                                          <p:spTgt spid="44"/>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linds(horizontal)">
                                      <p:cBhvr>
                                        <p:cTn id="9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3" grpId="0"/>
      <p:bldP spid="34" grpId="0"/>
      <p:bldP spid="35" grpId="0"/>
      <p:bldP spid="36" grpId="0"/>
      <p:bldP spid="37" grpId="0"/>
      <p:bldP spid="38" grpId="0"/>
      <p:bldP spid="39" grpId="1"/>
      <p:bldP spid="40"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云形标注 3"/>
          <p:cNvSpPr/>
          <p:nvPr/>
        </p:nvSpPr>
        <p:spPr>
          <a:xfrm>
            <a:off x="2659380" y="208280"/>
            <a:ext cx="5669915" cy="1005205"/>
          </a:xfrm>
          <a:prstGeom prst="cloudCallout">
            <a:avLst>
              <a:gd name="adj1" fmla="val -44661"/>
              <a:gd name="adj2" fmla="val -4627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F0000"/>
                </a:solidFill>
                <a:latin typeface="Arial Black" panose="020b0a04020102020204" charset="0"/>
                <a:cs typeface="Arial Black" panose="020b0a04020102020204" charset="0"/>
              </a:rPr>
              <a:t>How</a:t>
            </a:r>
            <a:r>
              <a:rPr lang="en-US" altLang="zh-CN" sz="2000">
                <a:solidFill>
                  <a:schemeClr val="tx1"/>
                </a:solidFill>
                <a:latin typeface="Arial Black" panose="020b0a04020102020204" charset="0"/>
                <a:cs typeface="Arial Black" panose="020b0a04020102020204" charset="0"/>
              </a:rPr>
              <a:t> can we get to the center of Beijing?</a:t>
            </a:r>
          </a:p>
        </p:txBody>
      </p:sp>
      <p:pic>
        <p:nvPicPr>
          <p:cNvPr id="10" name="Picture 3" descr="get?name=T1XM0jBsKm1RCvBVdK">
            <a:hlinkClick r:id="rId3"/>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2270" y="140335"/>
            <a:ext cx="2054860" cy="1141730"/>
          </a:xfrm>
          <a:prstGeom prst="ellipse">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701675" y="1219835"/>
            <a:ext cx="821055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You can go to the center of Beijing </a:t>
            </a:r>
            <a:r>
              <a:rPr lang="en-US" altLang="zh-CN" sz="2000">
                <a:solidFill>
                  <a:srgbClr val="FFFF00"/>
                </a:solidFill>
                <a:latin typeface="Arial Black" panose="020b0a04020102020204" charset="0"/>
                <a:cs typeface="Arial Black" panose="020b0a04020102020204" charset="0"/>
              </a:rPr>
              <a:t>by underground</a:t>
            </a:r>
            <a:r>
              <a:rPr lang="en-US" altLang="zh-CN" sz="2000">
                <a:solidFill>
                  <a:schemeClr val="bg1"/>
                </a:solidFill>
                <a:latin typeface="Arial Black" panose="020b0a04020102020204" charset="0"/>
                <a:cs typeface="Arial Black" panose="020b0a04020102020204" charset="0"/>
              </a:rPr>
              <a:t>.</a:t>
            </a:r>
          </a:p>
        </p:txBody>
      </p:sp>
      <p:sp>
        <p:nvSpPr>
          <p:cNvPr id="18" name="云形标注 17"/>
          <p:cNvSpPr/>
          <p:nvPr/>
        </p:nvSpPr>
        <p:spPr>
          <a:xfrm>
            <a:off x="2243455" y="2399030"/>
            <a:ext cx="6670675" cy="878840"/>
          </a:xfrm>
          <a:prstGeom prst="cloudCallout">
            <a:avLst>
              <a:gd name="adj1" fmla="val -44661"/>
              <a:gd name="adj2" fmla="val -4627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F0000"/>
                </a:solidFill>
                <a:latin typeface="Arial Black" panose="020b0a04020102020204" charset="0"/>
                <a:cs typeface="Arial Black" panose="020b0a04020102020204" charset="0"/>
              </a:rPr>
              <a:t>How long</a:t>
            </a:r>
            <a:r>
              <a:rPr lang="en-US" altLang="zh-CN" sz="2000">
                <a:solidFill>
                  <a:schemeClr val="tx1"/>
                </a:solidFill>
                <a:latin typeface="Arial Black" panose="020b0a04020102020204" charset="0"/>
                <a:cs typeface="Arial Black" panose="020b0a04020102020204" charset="0"/>
              </a:rPr>
              <a:t> does it take us to get to the center of Beijing?</a:t>
            </a:r>
          </a:p>
        </p:txBody>
      </p:sp>
      <p:sp>
        <p:nvSpPr>
          <p:cNvPr id="19" name="文本框 18"/>
          <p:cNvSpPr txBox="1"/>
          <p:nvPr/>
        </p:nvSpPr>
        <p:spPr>
          <a:xfrm>
            <a:off x="701675" y="1618615"/>
            <a:ext cx="821055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You can go to the center of Beijing </a:t>
            </a:r>
            <a:r>
              <a:rPr lang="en-US" altLang="zh-CN" sz="2000">
                <a:solidFill>
                  <a:srgbClr val="FFFF00"/>
                </a:solidFill>
                <a:latin typeface="Arial Black" panose="020b0a04020102020204" charset="0"/>
                <a:cs typeface="Arial Black" panose="020b0a04020102020204" charset="0"/>
              </a:rPr>
              <a:t>on the underground</a:t>
            </a:r>
            <a:r>
              <a:rPr lang="en-US" altLang="zh-CN" sz="2000">
                <a:solidFill>
                  <a:schemeClr val="bg1"/>
                </a:solidFill>
                <a:latin typeface="Arial Black" panose="020b0a04020102020204" charset="0"/>
                <a:cs typeface="Arial Black" panose="020b0a04020102020204" charset="0"/>
              </a:rPr>
              <a:t>.</a:t>
            </a:r>
          </a:p>
        </p:txBody>
      </p:sp>
      <p:sp>
        <p:nvSpPr>
          <p:cNvPr id="20" name="文本框 19"/>
          <p:cNvSpPr txBox="1"/>
          <p:nvPr/>
        </p:nvSpPr>
        <p:spPr>
          <a:xfrm>
            <a:off x="701675" y="2017395"/>
            <a:ext cx="821055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You can </a:t>
            </a:r>
            <a:r>
              <a:rPr lang="en-US" altLang="zh-CN" sz="2000">
                <a:solidFill>
                  <a:srgbClr val="FFFF00"/>
                </a:solidFill>
                <a:latin typeface="Arial Black" panose="020b0a04020102020204" charset="0"/>
                <a:cs typeface="Arial Black" panose="020b0a04020102020204" charset="0"/>
              </a:rPr>
              <a:t>take the underground</a:t>
            </a:r>
            <a:r>
              <a:rPr lang="en-US" altLang="zh-CN" sz="2000">
                <a:solidFill>
                  <a:schemeClr val="bg1"/>
                </a:solidFill>
                <a:latin typeface="Arial Black" panose="020b0a04020102020204" charset="0"/>
                <a:cs typeface="Arial Black" panose="020b0a04020102020204" charset="0"/>
              </a:rPr>
              <a:t> to the center of Beijing.</a:t>
            </a:r>
          </a:p>
        </p:txBody>
      </p:sp>
      <p:sp>
        <p:nvSpPr>
          <p:cNvPr id="21" name="文本框 20"/>
          <p:cNvSpPr txBox="1"/>
          <p:nvPr/>
        </p:nvSpPr>
        <p:spPr>
          <a:xfrm>
            <a:off x="701675" y="3186430"/>
            <a:ext cx="821055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It takes you 40 minutes to get to the center of Beijing.</a:t>
            </a:r>
          </a:p>
        </p:txBody>
      </p:sp>
      <p:sp>
        <p:nvSpPr>
          <p:cNvPr id="24" name="云形标注 23"/>
          <p:cNvSpPr/>
          <p:nvPr/>
        </p:nvSpPr>
        <p:spPr>
          <a:xfrm>
            <a:off x="2557780" y="3740150"/>
            <a:ext cx="6042025" cy="804545"/>
          </a:xfrm>
          <a:prstGeom prst="cloudCallout">
            <a:avLst>
              <a:gd name="adj1" fmla="val -44661"/>
              <a:gd name="adj2" fmla="val -4627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F0000"/>
                </a:solidFill>
                <a:latin typeface="Arial Black" panose="020b0a04020102020204" charset="0"/>
                <a:cs typeface="Arial Black" panose="020b0a04020102020204" charset="0"/>
              </a:rPr>
              <a:t>How far</a:t>
            </a:r>
            <a:r>
              <a:rPr lang="en-US" altLang="zh-CN" sz="2000">
                <a:solidFill>
                  <a:schemeClr val="tx1"/>
                </a:solidFill>
                <a:latin typeface="Arial Black" panose="020b0a04020102020204" charset="0"/>
                <a:cs typeface="Arial Black" panose="020b0a04020102020204" charset="0"/>
              </a:rPr>
              <a:t> is it from the center of Beijing?</a:t>
            </a:r>
          </a:p>
        </p:txBody>
      </p:sp>
      <p:sp>
        <p:nvSpPr>
          <p:cNvPr id="25" name="文本框 24"/>
          <p:cNvSpPr txBox="1"/>
          <p:nvPr/>
        </p:nvSpPr>
        <p:spPr>
          <a:xfrm>
            <a:off x="701675" y="4481195"/>
            <a:ext cx="8210550" cy="398780"/>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It takes 40 minutes by underground.</a:t>
            </a:r>
          </a:p>
        </p:txBody>
      </p:sp>
      <p:sp>
        <p:nvSpPr>
          <p:cNvPr id="26" name="矩形 25"/>
          <p:cNvSpPr/>
          <p:nvPr/>
        </p:nvSpPr>
        <p:spPr>
          <a:xfrm>
            <a:off x="4818955" y="3520440"/>
            <a:ext cx="4220905" cy="2971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800">
                <a:solidFill>
                  <a:schemeClr val="accent1">
                    <a:lumMod val="75000"/>
                  </a:schemeClr>
                </a:solidFill>
                <a:latin typeface="Arial Black" panose="020b0a04020102020204" charset="0"/>
                <a:cs typeface="Arial Black" panose="020b0a04020102020204" charset="0"/>
              </a:rPr>
              <a:t>It takes sb. some time to do sth.</a:t>
            </a:r>
          </a:p>
        </p:txBody>
      </p:sp>
      <p:sp>
        <p:nvSpPr>
          <p:cNvPr id="35" name="矩形 34"/>
          <p:cNvSpPr/>
          <p:nvPr/>
        </p:nvSpPr>
        <p:spPr>
          <a:xfrm>
            <a:off x="2467610" y="3236595"/>
            <a:ext cx="1616075" cy="342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906905" y="4509135"/>
            <a:ext cx="3837940" cy="342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par>
                    <p:cTn id="26" fill="hold" nodeType="clickPar">
                      <p:stCondLst>
                        <p:cond delay="indefinite"/>
                      </p:stCondLst>
                      <p:childTnLst>
                        <p:par>
                          <p:cTn id="27" fill="hold" nodeType="after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par>
                    <p:cTn id="31" fill="hold" nodeType="clickPar">
                      <p:stCondLst>
                        <p:cond delay="indefinite"/>
                      </p:stCondLst>
                      <p:childTnLst>
                        <p:par>
                          <p:cTn id="32" fill="hold" nodeType="after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par>
                                <p:cTn id="36" presetID="3" presetClass="entr" presetSubtype="10" fill="hold" grpId="1"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blinds(horizontal)">
                                      <p:cBhvr>
                                        <p:cTn id="38" dur="500"/>
                                        <p:tgtEl>
                                          <p:spTgt spid="35"/>
                                        </p:tgtEl>
                                      </p:cBhvr>
                                    </p:animEffect>
                                  </p:childTnLst>
                                </p:cTn>
                              </p:par>
                            </p:childTnLst>
                          </p:cTn>
                        </p:par>
                      </p:childTnLst>
                    </p:cTn>
                  </p:par>
                  <p:par>
                    <p:cTn id="39" fill="hold" nodeType="clickPar">
                      <p:stCondLst>
                        <p:cond delay="indefinite"/>
                      </p:stCondLst>
                      <p:childTnLst>
                        <p:par>
                          <p:cTn id="40" fill="hold" nodeType="after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childTnLst>
                    </p:cTn>
                  </p:par>
                  <p:par>
                    <p:cTn id="44" fill="hold" nodeType="clickPar">
                      <p:stCondLst>
                        <p:cond delay="indefinite"/>
                      </p:stCondLst>
                      <p:childTnLst>
                        <p:par>
                          <p:cTn id="45" fill="hold" nodeType="afterGroup">
                            <p:stCondLst>
                              <p:cond delay="0"/>
                            </p:stCondLst>
                            <p:childTnLst>
                              <p:par>
                                <p:cTn id="46" presetID="3" presetClass="exit" presetSubtype="10" fill="hold" grpId="1" nodeType="clickEffect">
                                  <p:stCondLst>
                                    <p:cond delay="0"/>
                                  </p:stCondLst>
                                  <p:childTnLst>
                                    <p:animEffect transition="out" filter="blinds(horizontal)">
                                      <p:cBhvr>
                                        <p:cTn id="47" dur="500"/>
                                        <p:tgtEl>
                                          <p:spTgt spid="26"/>
                                        </p:tgtEl>
                                      </p:cBhvr>
                                    </p:animEffect>
                                    <p:set>
                                      <p:cBhvr>
                                        <p:cTn id="48" dur="1" fill="hold">
                                          <p:stCondLst>
                                            <p:cond delay="499"/>
                                          </p:stCondLst>
                                        </p:cTn>
                                        <p:tgtEl>
                                          <p:spTgt spid="26"/>
                                        </p:tgtEl>
                                        <p:attrNameLst>
                                          <p:attrName>style.visibility</p:attrName>
                                        </p:attrNameLst>
                                      </p:cBhvr>
                                      <p:to>
                                        <p:strVal val="hidden"/>
                                      </p:to>
                                    </p:set>
                                  </p:childTnLst>
                                </p:cTn>
                              </p:par>
                              <p:par>
                                <p:cTn id="49" presetID="3"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childTnLst>
                          </p:cTn>
                        </p:par>
                      </p:childTnLst>
                    </p:cTn>
                  </p:par>
                  <p:par>
                    <p:cTn id="52" fill="hold" nodeType="clickPar">
                      <p:stCondLst>
                        <p:cond delay="indefinite"/>
                      </p:stCondLst>
                      <p:childTnLst>
                        <p:par>
                          <p:cTn id="53" fill="hold" nodeType="after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linds(horizontal)">
                                      <p:cBhvr>
                                        <p:cTn id="56" dur="500"/>
                                        <p:tgtEl>
                                          <p:spTgt spid="2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linds(horizontal)">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8" grpId="0"/>
      <p:bldP spid="19" grpId="0"/>
      <p:bldP spid="20" grpId="0"/>
      <p:bldP spid="21" grpId="0"/>
      <p:bldP spid="24" grpId="0"/>
      <p:bldP spid="25" grpId="0"/>
      <p:bldP spid="26" grpId="0"/>
      <p:bldP spid="26" grpId="1"/>
      <p:bldP spid="35" grpId="1"/>
      <p:bldP spid="28"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 name="云形标注 14"/>
          <p:cNvSpPr/>
          <p:nvPr/>
        </p:nvSpPr>
        <p:spPr>
          <a:xfrm>
            <a:off x="260985" y="2855595"/>
            <a:ext cx="8770620" cy="1193165"/>
          </a:xfrm>
          <a:prstGeom prst="cloudCallout">
            <a:avLst>
              <a:gd name="adj1" fmla="val -27287"/>
              <a:gd name="adj2" fmla="val -630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206490" y="1466215"/>
            <a:ext cx="2519680" cy="349250"/>
          </a:xfrm>
          <a:prstGeom prst="rect">
            <a:avLst/>
          </a:prstGeom>
          <a:extLst>
            <a:ext uri="{909E8E84-426E-40DD-AFC4-6F175D3DCCD1}">
              <a14:hiddenFill xmlns:a14="http://schemas.microsoft.com/office/drawing/2010/main">
                <a:solidFill>
                  <a:schemeClr val="accent1">
                    <a:lumMod val="20000"/>
                    <a:lumOff val="80000"/>
                  </a:schemeClr>
                </a:solidFill>
              </a14:hiddenFill>
            </a:ext>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矩形 7"/>
          <p:cNvSpPr/>
          <p:nvPr/>
        </p:nvSpPr>
        <p:spPr>
          <a:xfrm>
            <a:off x="2472690" y="1793240"/>
            <a:ext cx="1704975" cy="349250"/>
          </a:xfrm>
          <a:prstGeom prst="rect">
            <a:avLst/>
          </a:prstGeom>
          <a:extLst>
            <a:ext uri="{909E8E84-426E-40DD-AFC4-6F175D3DCCD1}">
              <a14:hiddenFill xmlns:a14="http://schemas.microsoft.com/office/drawing/2010/main">
                <a:solidFill>
                  <a:schemeClr val="accent1">
                    <a:lumMod val="20000"/>
                    <a:lumOff val="80000"/>
                  </a:schemeClr>
                </a:solidFill>
              </a14:hiddenFill>
            </a:ext>
          </a:ex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flipH="1">
            <a:off x="260985" y="473710"/>
            <a:ext cx="2043430" cy="2407285"/>
          </a:xfrm>
          <a:prstGeom prst="ellipse">
            <a:avLst/>
          </a:prstGeom>
        </p:spPr>
      </p:pic>
      <p:sp>
        <p:nvSpPr>
          <p:cNvPr id="7" name="圆角矩形 6"/>
          <p:cNvSpPr/>
          <p:nvPr/>
        </p:nvSpPr>
        <p:spPr>
          <a:xfrm>
            <a:off x="2482850" y="389890"/>
            <a:ext cx="5561330" cy="82232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a:solidFill>
                  <a:schemeClr val="tx1"/>
                </a:solidFill>
                <a:latin typeface="Arial Black" panose="020b0a04020102020204" charset="0"/>
                <a:cs typeface="Arial Black" panose="020b0a04020102020204" charset="0"/>
              </a:rPr>
              <a:t>Neil, one of the exchange students, is interested in Chinese culture.</a:t>
            </a:r>
          </a:p>
        </p:txBody>
      </p:sp>
      <p:sp>
        <p:nvSpPr>
          <p:cNvPr id="5" name="文本框 4"/>
          <p:cNvSpPr txBox="1"/>
          <p:nvPr/>
        </p:nvSpPr>
        <p:spPr>
          <a:xfrm>
            <a:off x="2447290" y="1435735"/>
            <a:ext cx="6857365" cy="706755"/>
          </a:xfrm>
          <a:prstGeom prst="rect">
            <a:avLst/>
          </a:prstGeom>
          <a:noFill/>
        </p:spPr>
        <p:txBody>
          <a:bodyPr wrap="square" rtlCol="0">
            <a:spAutoFit/>
          </a:bodyPr>
          <a:lstStyle/>
          <a:p>
            <a:r>
              <a:rPr lang="en-US" altLang="zh-CN" sz="2000">
                <a:solidFill>
                  <a:schemeClr val="bg1"/>
                </a:solidFill>
                <a:latin typeface="Arial Black" panose="020b0a04020102020204" charset="0"/>
                <a:cs typeface="Arial Black" panose="020b0a04020102020204" charset="0"/>
              </a:rPr>
              <a:t>The opera shows help him learn more about Chinese art.</a:t>
            </a:r>
          </a:p>
        </p:txBody>
      </p:sp>
      <p:sp>
        <p:nvSpPr>
          <p:cNvPr id="12" name="文本框 11"/>
          <p:cNvSpPr txBox="1"/>
          <p:nvPr/>
        </p:nvSpPr>
        <p:spPr>
          <a:xfrm>
            <a:off x="3649980" y="3043555"/>
            <a:ext cx="4941570" cy="460375"/>
          </a:xfrm>
          <a:prstGeom prst="rect">
            <a:avLst/>
          </a:prstGeom>
          <a:noFill/>
        </p:spPr>
        <p:txBody>
          <a:bodyPr wrap="square" rtlCol="0">
            <a:spAutoFit/>
          </a:bodyPr>
          <a:lstStyle/>
          <a:p>
            <a:r>
              <a:rPr lang="en-US" altLang="zh-CN" sz="2400">
                <a:solidFill>
                  <a:srgbClr val="FF0000"/>
                </a:solidFill>
                <a:latin typeface="Arial Black" panose="020b0a04020102020204" charset="0"/>
                <a:cs typeface="Arial Black" panose="020b0a04020102020204" charset="0"/>
              </a:rPr>
              <a:t>learn about China’s history</a:t>
            </a:r>
          </a:p>
        </p:txBody>
      </p:sp>
      <p:sp>
        <p:nvSpPr>
          <p:cNvPr id="16" name="文本框 15"/>
          <p:cNvSpPr txBox="1"/>
          <p:nvPr/>
        </p:nvSpPr>
        <p:spPr>
          <a:xfrm>
            <a:off x="1269365" y="3043555"/>
            <a:ext cx="2560955" cy="460375"/>
          </a:xfrm>
          <a:prstGeom prst="rect">
            <a:avLst/>
          </a:prstGeom>
          <a:noFill/>
        </p:spPr>
        <p:txBody>
          <a:bodyPr wrap="square" rtlCol="0">
            <a:spAutoFit/>
          </a:bodyPr>
          <a:lstStyle/>
          <a:p>
            <a:r>
              <a:rPr lang="en-US" altLang="zh-CN" sz="2400">
                <a:solidFill>
                  <a:schemeClr val="tx1"/>
                </a:solidFill>
                <a:latin typeface="Arial Black" panose="020b0a04020102020204" charset="0"/>
                <a:cs typeface="Arial Black" panose="020b0a04020102020204" charset="0"/>
              </a:rPr>
              <a:t>Where can he</a:t>
            </a:r>
          </a:p>
        </p:txBody>
      </p:sp>
      <p:sp>
        <p:nvSpPr>
          <p:cNvPr id="17" name="文本框 16"/>
          <p:cNvSpPr txBox="1"/>
          <p:nvPr/>
        </p:nvSpPr>
        <p:spPr>
          <a:xfrm>
            <a:off x="2855595" y="3392805"/>
            <a:ext cx="614045" cy="460375"/>
          </a:xfrm>
          <a:prstGeom prst="rect">
            <a:avLst/>
          </a:prstGeom>
          <a:noFill/>
        </p:spPr>
        <p:txBody>
          <a:bodyPr wrap="square" rtlCol="0">
            <a:spAutoFit/>
          </a:bodyPr>
          <a:lstStyle/>
          <a:p>
            <a:r>
              <a:rPr lang="en-US" altLang="zh-CN" sz="2400">
                <a:solidFill>
                  <a:schemeClr val="tx1"/>
                </a:solidFill>
                <a:latin typeface="Arial Black" panose="020b0a04020102020204" charset="0"/>
                <a:cs typeface="Arial Black" panose="020b0a04020102020204" charset="0"/>
              </a:rPr>
              <a:t>?</a:t>
            </a:r>
          </a:p>
        </p:txBody>
      </p:sp>
      <p:sp>
        <p:nvSpPr>
          <p:cNvPr id="18" name="文本框 17"/>
          <p:cNvSpPr txBox="1"/>
          <p:nvPr/>
        </p:nvSpPr>
        <p:spPr>
          <a:xfrm>
            <a:off x="1299845" y="3392805"/>
            <a:ext cx="1960245" cy="460375"/>
          </a:xfrm>
          <a:prstGeom prst="rect">
            <a:avLst/>
          </a:prstGeom>
          <a:noFill/>
        </p:spPr>
        <p:txBody>
          <a:bodyPr wrap="square" rtlCol="0">
            <a:spAutoFit/>
          </a:bodyPr>
          <a:lstStyle/>
          <a:p>
            <a:r>
              <a:rPr lang="en-US" altLang="zh-CN" sz="2400">
                <a:solidFill>
                  <a:schemeClr val="tx1"/>
                </a:solidFill>
                <a:latin typeface="Arial Black" panose="020b0a04020102020204" charset="0"/>
                <a:cs typeface="Arial Black" panose="020b0a04020102020204" charset="0"/>
              </a:rPr>
              <a:t>in Beijing</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P spid="8" grpId="0"/>
      <p:bldP spid="7" grpId="0"/>
      <p:bldP spid="5" grpId="0"/>
      <p:bldP spid="12" grpId="0"/>
      <p:bldP spid="16" grpId="0"/>
      <p:bldP spid="17" grpId="0"/>
      <p:bldP spid="18" grpId="0"/>
    </p:bldLst>
  </p:timing>
</p:sld>
</file>

<file path=ppt/tags/tag1.xml><?xml version="1.0" encoding="utf-8"?>
<p:tagLst xmlns:p="http://schemas.openxmlformats.org/presentationml/2006/main">
  <p:tag name="KSO_WM_UNIT_PLACING_PICTURE_USER_VIEWPORT" val="{&quot;height&quot;:4145.8141732283466,&quot;width&quot;:5470}"/>
</p:tagLst>
</file>

<file path=ppt/tags/tag10.xml><?xml version="1.0" encoding="utf-8"?>
<p:tagLst xmlns:p="http://schemas.openxmlformats.org/presentationml/2006/main">
  <p:tag name="AS_OS" val="Unix 3.10 unknown"/>
  <p:tag name="AS_RELEASE_DATE" val="2020.11.30"/>
  <p:tag name="AS_TITLE" val="Aspose.Slides for Java"/>
  <p:tag name="AS_VERSION" val="20.11"/>
  <p:tag name="ISPRING_PRESENTATION_TITLE" val="5954c51b6859e"/>
</p:tagLst>
</file>

<file path=ppt/tags/tag2.xml><?xml version="1.0" encoding="utf-8"?>
<p:tagLst xmlns:p="http://schemas.openxmlformats.org/presentationml/2006/main">
  <p:tag name="KSO_WM_UNIT_PLACING_PICTURE_USER_VIEWPORT" val="{&quot;height&quot;:4145.8141732283466,&quot;width&quot;:5470}"/>
</p:tagLst>
</file>

<file path=ppt/tags/tag3.xml><?xml version="1.0" encoding="utf-8"?>
<p:tagLst xmlns:p="http://schemas.openxmlformats.org/presentationml/2006/main">
  <p:tag name="KSO_WM_UNIT_PLACING_PICTURE_USER_VIEWPORT" val="{&quot;height&quot;:5796,&quot;width&quot;:4261}"/>
</p:tagLst>
</file>

<file path=ppt/tags/tag4.xml><?xml version="1.0" encoding="utf-8"?>
<p:tagLst xmlns:p="http://schemas.openxmlformats.org/presentationml/2006/main">
  <p:tag name="KSO_WM_UNIT_PLACING_PICTURE_USER_VIEWPORT" val="{&quot;height&quot;:3631,&quot;width&quot;:4790}"/>
</p:tagLst>
</file>

<file path=ppt/tags/tag5.xml><?xml version="1.0" encoding="utf-8"?>
<p:tagLst xmlns:p="http://schemas.openxmlformats.org/presentationml/2006/main">
  <p:tag name="KSO_WM_UNIT_TABLE_BEAUTIFY" val="smartTable{1ef90a02-e5fb-44b5-aebd-34ae6a5e5a1f}"/>
  <p:tag name="TABLE_ENDDRAG_ORIGIN_RECT" val="692*324"/>
  <p:tag name="TABLE_ENDDRAG_RECT" val="19*49*692*324"/>
</p:tagLst>
</file>

<file path=ppt/tags/tag6.xml><?xml version="1.0" encoding="utf-8"?>
<p:tagLst xmlns:p="http://schemas.openxmlformats.org/presentationml/2006/main">
  <p:tag name="KSO_WM_UNIT_TABLE_BEAUTIFY" val="smartTable{45c22623-00a8-41ca-a09e-1e3ac81977a1}"/>
  <p:tag name="TABLE_ENDDRAG_ORIGIN_RECT" val="629*297"/>
  <p:tag name="TABLE_ENDDRAG_RECT" val="31*102*629*297"/>
</p:tagLst>
</file>

<file path=ppt/tags/tag7.xml><?xml version="1.0" encoding="utf-8"?>
<p:tagLst xmlns:p="http://schemas.openxmlformats.org/presentationml/2006/main">
  <p:tag name="KSO_WM_UNIT_TABLE_BEAUTIFY" val="smartTable{52ae9733-34f9-46da-b82f-c2724805ee37}"/>
  <p:tag name="TABLE_ENDDRAG_ORIGIN_RECT" val="460*385"/>
  <p:tag name="TABLE_ENDDRAG_RECT" val="182*11*460*385"/>
</p:tagLst>
</file>

<file path=ppt/tags/tag8.xml><?xml version="1.0" encoding="utf-8"?>
<p:tagLst xmlns:p="http://schemas.openxmlformats.org/presentationml/2006/main">
  <p:tag name="KSO_WM_UNIT_PLACING_PICTURE_USER_VIEWPORT" val="{&quot;height&quot;:6821.5937007874018,&quot;width&quot;:10304.521259842519}"/>
</p:tagLst>
</file>

<file path=ppt/tags/tag9.xml><?xml version="1.0" encoding="utf-8"?>
<p:tagLst xmlns:p="http://schemas.openxmlformats.org/presentationml/2006/main">
  <p:tag name="KSO_WM_UNIT_PLACING_PICTURE_USER_VIEWPORT" val="{&quot;height&quot;:6330,&quot;width&quot;:11400}"/>
</p:tagLst>
</file>

<file path=ppt/theme/theme1.xml><?xml version="1.0" encoding="utf-8"?>
<a:theme xmlns:r="http://schemas.openxmlformats.org/officeDocument/2006/relationships" xmlns:a="http://schemas.openxmlformats.org/drawingml/2006/main" name="Office 主题​​">
  <a:themeElements>
    <a:clrScheme name="自定义 23">
      <a:dk1>
        <a:sysClr val="windowText" lastClr="000000"/>
      </a:dk1>
      <a:lt1>
        <a:sysClr val="window" lastClr="FFFFFF"/>
      </a:lt1>
      <a:dk2>
        <a:srgbClr val="44546A"/>
      </a:dk2>
      <a:lt2>
        <a:srgbClr val="E7E6E6"/>
      </a:lt2>
      <a:accent1>
        <a:srgbClr val="EF6541"/>
      </a:accent1>
      <a:accent2>
        <a:srgbClr val="FFFFFF"/>
      </a:accent2>
      <a:accent3>
        <a:srgbClr val="EF6541"/>
      </a:accent3>
      <a:accent4>
        <a:srgbClr val="FFFFFF"/>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学科网</Company>
  <PresentationFormat>On-screen Show (16:9)</PresentationFormat>
  <Paragraphs>258</Paragraphs>
  <Slides>35</Slides>
  <Notes>4</Notes>
  <TotalTime>0</TotalTime>
  <HiddenSlides>0</HiddenSlides>
  <MMClips>0</MMClips>
  <ScaleCrop>0</ScaleCrop>
  <HeadingPairs>
    <vt:vector baseType="variant" size="6">
      <vt:variant>
        <vt:lpstr>Fonts used</vt:lpstr>
      </vt:variant>
      <vt:variant>
        <vt:i4>11</vt:i4>
      </vt:variant>
      <vt:variant>
        <vt:lpstr>Theme</vt:lpstr>
      </vt:variant>
      <vt:variant>
        <vt:i4>1</vt:i4>
      </vt:variant>
      <vt:variant>
        <vt:lpstr>Slide Titles</vt:lpstr>
      </vt:variant>
      <vt:variant>
        <vt:i4>35</vt:i4>
      </vt:variant>
    </vt:vector>
  </HeadingPairs>
  <TitlesOfParts>
    <vt:vector baseType="lpstr" size="47">
      <vt:lpstr>Arial</vt:lpstr>
      <vt:lpstr>Calibri Light</vt:lpstr>
      <vt:lpstr>Calibri</vt:lpstr>
      <vt:lpstr>等线 Light</vt:lpstr>
      <vt:lpstr>等线</vt:lpstr>
      <vt:lpstr>Arial Black</vt:lpstr>
      <vt:lpstr>微软雅黑</vt:lpstr>
      <vt:lpstr>方正正黑简体</vt:lpstr>
      <vt:lpstr>宋体</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20.1100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creator>rbm.xkw.com</dc:creator>
  <cp:revision>1</cp:revision>
  <cp:lastPrinted>2021-04-11T13:03:45.936</cp:lastPrinted>
  <dcterms:created xsi:type="dcterms:W3CDTF">2021-04-11T13:03:45Z</dcterms:created>
  <dcterms:modified xsi:type="dcterms:W3CDTF">2021-04-11T05:03:48Z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album">
    <vt:lpwstr>rbm.xkw.com</vt:lpwstr>
  </property>
  <property fmtid="{D5CDD505-2E9C-101B-9397-08002B2CF9AE}" pid="3" name="author">
    <vt:lpwstr>rbm.xkw.com</vt:lpwstr>
  </property>
  <property fmtid="{D5CDD505-2E9C-101B-9397-08002B2CF9AE}" pid="4" name="company">
    <vt:lpwstr>学科网</vt:lpwstr>
  </property>
  <property fmtid="{D5CDD505-2E9C-101B-9397-08002B2CF9AE}" pid="5" name="copyright">
    <vt:lpwstr>学科网版权所有</vt:lpwstr>
  </property>
</Properties>
</file>